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  <p:embeddedFont>
      <p:font typeface="Nanum Gothic"/>
      <p:regular r:id="rId24"/>
      <p:bold r:id="rId25"/>
    </p:embeddedFont>
    <p:embeddedFont>
      <p:font typeface="NanumGothic ExtraBold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NanumGothic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anumGothicExtraBold-bold.fntdata"/><Relationship Id="rId25" Type="http://schemas.openxmlformats.org/officeDocument/2006/relationships/font" Target="fonts/NanumGothic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0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" name="Google Shape;1381;g123d462745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" name="Google Shape;1382;g123d462745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g123d462745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" name="Google Shape;1398;g123d462745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23d462745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23d462745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g123d462745a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Google Shape;1411;g123d462745a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g121a7a194e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" name="Google Shape;1417;g121a7a194e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e4bfa92d73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e4bfa92d73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123d462745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123d462745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g123d5a8a7c0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2" name="Google Shape;1332;g123d5a8a7c0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123d5a8a7c0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123d5a8a7c0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123d5a8a7c0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123d5a8a7c0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g123d462745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" name="Google Shape;1351;g123d462745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123d462745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123d462745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g123d462745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" name="Google Shape;1368;g123d462745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3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g123d462745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5" name="Google Shape;1375;g123d462745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" name="Google Shape;10;p2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7502350" y="1228725"/>
              <a:ext cx="345325" cy="345325"/>
              <a:chOff x="3495950" y="1716700"/>
              <a:chExt cx="345325" cy="34532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" name="Google Shape;16;p2"/>
            <p:cNvSpPr/>
            <p:nvPr/>
          </p:nvSpPr>
          <p:spPr>
            <a:xfrm>
              <a:off x="2138279" y="571125"/>
              <a:ext cx="988665" cy="555511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768288" y="4024339"/>
              <a:ext cx="1759826" cy="693195"/>
            </a:xfrm>
            <a:custGeom>
              <a:rect b="b" l="l" r="r" t="t"/>
              <a:pathLst>
                <a:path extrusionOk="0" fill="none" h="49638" w="46114">
                  <a:moveTo>
                    <a:pt x="46113" y="49638"/>
                  </a:moveTo>
                  <a:lnTo>
                    <a:pt x="16967" y="1"/>
                  </a:ln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713405" y="4195527"/>
              <a:ext cx="953788" cy="522000"/>
              <a:chOff x="4397850" y="1828025"/>
              <a:chExt cx="686425" cy="37567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0" name="Google Shape;20;p2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21" name="Google Shape;21;p2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" name="Google Shape;28;p2"/>
            <p:cNvSpPr/>
            <p:nvPr/>
          </p:nvSpPr>
          <p:spPr>
            <a:xfrm>
              <a:off x="7927075" y="464488"/>
              <a:ext cx="671250" cy="671225"/>
            </a:xfrm>
            <a:custGeom>
              <a:rect b="b" l="l" r="r" t="t"/>
              <a:pathLst>
                <a:path extrusionOk="0" fill="none" h="26849" w="26850">
                  <a:moveTo>
                    <a:pt x="1" y="13943"/>
                  </a:moveTo>
                  <a:cubicBezTo>
                    <a:pt x="1" y="8716"/>
                    <a:pt x="3144" y="4001"/>
                    <a:pt x="7966" y="2001"/>
                  </a:cubicBezTo>
                  <a:cubicBezTo>
                    <a:pt x="12800" y="0"/>
                    <a:pt x="18348" y="1108"/>
                    <a:pt x="22051" y="4799"/>
                  </a:cubicBezTo>
                  <a:cubicBezTo>
                    <a:pt x="25742" y="8501"/>
                    <a:pt x="26849" y="14050"/>
                    <a:pt x="24849" y="18884"/>
                  </a:cubicBezTo>
                  <a:cubicBezTo>
                    <a:pt x="22849" y="23706"/>
                    <a:pt x="18134" y="26849"/>
                    <a:pt x="12919" y="26849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" name="Google Shape;29;p2"/>
            <p:cNvGrpSpPr/>
            <p:nvPr/>
          </p:nvGrpSpPr>
          <p:grpSpPr>
            <a:xfrm>
              <a:off x="7289015" y="4465656"/>
              <a:ext cx="1299294" cy="251797"/>
              <a:chOff x="5651875" y="2924600"/>
              <a:chExt cx="726025" cy="140700"/>
            </a:xfrm>
          </p:grpSpPr>
          <p:sp>
            <p:nvSpPr>
              <p:cNvPr id="30" name="Google Shape;30;p2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4864768" y="1558775"/>
            <a:ext cx="3641100" cy="20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b="0" sz="4000">
                <a:latin typeface="NanumGothic ExtraBold"/>
                <a:ea typeface="NanumGothic ExtraBold"/>
                <a:cs typeface="NanumGothic ExtraBold"/>
                <a:sym typeface="NanumGothic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4864768" y="3580201"/>
            <a:ext cx="36411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1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383" name="Google Shape;383;p11"/>
            <p:cNvSpPr/>
            <p:nvPr/>
          </p:nvSpPr>
          <p:spPr>
            <a:xfrm flipH="1"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4" name="Google Shape;384;p11"/>
            <p:cNvGrpSpPr/>
            <p:nvPr/>
          </p:nvGrpSpPr>
          <p:grpSpPr>
            <a:xfrm flipH="1">
              <a:off x="7547173" y="410945"/>
              <a:ext cx="1169970" cy="555496"/>
              <a:chOff x="949800" y="1738125"/>
              <a:chExt cx="825725" cy="392050"/>
            </a:xfrm>
          </p:grpSpPr>
          <p:sp>
            <p:nvSpPr>
              <p:cNvPr id="385" name="Google Shape;385;p11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1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1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11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1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11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11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1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1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1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1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1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1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11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11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11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11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11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1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11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1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1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11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1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1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1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1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1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1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1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1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1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7" name="Google Shape;417;p11"/>
            <p:cNvGrpSpPr/>
            <p:nvPr/>
          </p:nvGrpSpPr>
          <p:grpSpPr>
            <a:xfrm flipH="1">
              <a:off x="8257950" y="3935892"/>
              <a:ext cx="345325" cy="345325"/>
              <a:chOff x="3495950" y="1716700"/>
              <a:chExt cx="345325" cy="345325"/>
            </a:xfrm>
          </p:grpSpPr>
          <p:sp>
            <p:nvSpPr>
              <p:cNvPr id="418" name="Google Shape;418;p11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1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1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1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2" name="Google Shape;422;p11"/>
            <p:cNvSpPr/>
            <p:nvPr/>
          </p:nvSpPr>
          <p:spPr>
            <a:xfrm flipH="1">
              <a:off x="364781" y="491086"/>
              <a:ext cx="1051948" cy="31404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1"/>
            <p:cNvSpPr/>
            <p:nvPr/>
          </p:nvSpPr>
          <p:spPr>
            <a:xfrm flipH="1" rot="10800000">
              <a:off x="7953703" y="4515976"/>
              <a:ext cx="1184273" cy="281349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1"/>
            <p:cNvSpPr/>
            <p:nvPr/>
          </p:nvSpPr>
          <p:spPr>
            <a:xfrm flipH="1">
              <a:off x="713388" y="3804778"/>
              <a:ext cx="711190" cy="711190"/>
            </a:xfrm>
            <a:custGeom>
              <a:rect b="b" l="l" r="r" t="t"/>
              <a:pathLst>
                <a:path extrusionOk="0" fill="none" h="15027" w="15027">
                  <a:moveTo>
                    <a:pt x="15027" y="7228"/>
                  </a:moveTo>
                  <a:cubicBezTo>
                    <a:pt x="15027" y="10157"/>
                    <a:pt x="13265" y="12788"/>
                    <a:pt x="10562" y="13907"/>
                  </a:cubicBezTo>
                  <a:cubicBezTo>
                    <a:pt x="7859" y="15026"/>
                    <a:pt x="4752" y="14407"/>
                    <a:pt x="2680" y="12336"/>
                  </a:cubicBezTo>
                  <a:cubicBezTo>
                    <a:pt x="620" y="10276"/>
                    <a:pt x="1" y="7168"/>
                    <a:pt x="1120" y="4466"/>
                  </a:cubicBezTo>
                  <a:cubicBezTo>
                    <a:pt x="2239" y="1763"/>
                    <a:pt x="4871" y="1"/>
                    <a:pt x="7800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5" name="Google Shape;425;p11"/>
            <p:cNvGrpSpPr/>
            <p:nvPr/>
          </p:nvGrpSpPr>
          <p:grpSpPr>
            <a:xfrm flipH="1">
              <a:off x="1011311" y="4182384"/>
              <a:ext cx="1001403" cy="160677"/>
              <a:chOff x="4397850" y="2027450"/>
              <a:chExt cx="528975" cy="84875"/>
            </a:xfrm>
          </p:grpSpPr>
          <p:sp>
            <p:nvSpPr>
              <p:cNvPr id="426" name="Google Shape;426;p11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1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1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1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1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1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1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33" name="Google Shape;433;p11"/>
            <p:cNvCxnSpPr/>
            <p:nvPr/>
          </p:nvCxnSpPr>
          <p:spPr>
            <a:xfrm rot="10800000">
              <a:off x="790275" y="1196750"/>
              <a:ext cx="1885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4" name="Google Shape;434;p11"/>
            <p:cNvCxnSpPr/>
            <p:nvPr/>
          </p:nvCxnSpPr>
          <p:spPr>
            <a:xfrm rot="10800000">
              <a:off x="7728475" y="3313025"/>
              <a:ext cx="1391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35" name="Google Shape;435;p11"/>
            <p:cNvGrpSpPr/>
            <p:nvPr/>
          </p:nvGrpSpPr>
          <p:grpSpPr>
            <a:xfrm flipH="1">
              <a:off x="7976797" y="1421444"/>
              <a:ext cx="281155" cy="281594"/>
              <a:chOff x="1300150" y="626450"/>
              <a:chExt cx="739299" cy="740647"/>
            </a:xfrm>
          </p:grpSpPr>
          <p:sp>
            <p:nvSpPr>
              <p:cNvPr id="436" name="Google Shape;436;p11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37" name="Google Shape;437;p11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38" name="Google Shape;438;p11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439" name="Google Shape;439;p11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440" name="Google Shape;440;p11"/>
            <p:cNvGrpSpPr/>
            <p:nvPr/>
          </p:nvGrpSpPr>
          <p:grpSpPr>
            <a:xfrm flipH="1">
              <a:off x="1358345" y="864320"/>
              <a:ext cx="810654" cy="130071"/>
              <a:chOff x="4397850" y="2027450"/>
              <a:chExt cx="528975" cy="84875"/>
            </a:xfrm>
          </p:grpSpPr>
          <p:sp>
            <p:nvSpPr>
              <p:cNvPr id="441" name="Google Shape;441;p11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1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1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1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1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48" name="Google Shape;448;p11"/>
          <p:cNvSpPr txBox="1"/>
          <p:nvPr>
            <p:ph hasCustomPrompt="1" type="title"/>
          </p:nvPr>
        </p:nvSpPr>
        <p:spPr>
          <a:xfrm>
            <a:off x="1791200" y="1242313"/>
            <a:ext cx="5561700" cy="17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9" name="Google Shape;449;p11"/>
          <p:cNvSpPr txBox="1"/>
          <p:nvPr>
            <p:ph idx="1" type="body"/>
          </p:nvPr>
        </p:nvSpPr>
        <p:spPr>
          <a:xfrm>
            <a:off x="2169000" y="3009563"/>
            <a:ext cx="4806000" cy="7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800">
                <a:solidFill>
                  <a:schemeClr val="lt1"/>
                </a:solidFill>
              </a:defRPr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13"/>
          <p:cNvGrpSpPr/>
          <p:nvPr/>
        </p:nvGrpSpPr>
        <p:grpSpPr>
          <a:xfrm>
            <a:off x="0" y="-121475"/>
            <a:ext cx="9144000" cy="5264975"/>
            <a:chOff x="0" y="-121475"/>
            <a:chExt cx="9144000" cy="5264975"/>
          </a:xfrm>
        </p:grpSpPr>
        <p:sp>
          <p:nvSpPr>
            <p:cNvPr id="453" name="Google Shape;453;p13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4" name="Google Shape;454;p13"/>
            <p:cNvGrpSpPr/>
            <p:nvPr/>
          </p:nvGrpSpPr>
          <p:grpSpPr>
            <a:xfrm>
              <a:off x="82186" y="377420"/>
              <a:ext cx="1169970" cy="555496"/>
              <a:chOff x="949800" y="1738125"/>
              <a:chExt cx="825725" cy="392050"/>
            </a:xfrm>
          </p:grpSpPr>
          <p:sp>
            <p:nvSpPr>
              <p:cNvPr id="455" name="Google Shape;455;p13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3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3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13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13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13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13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13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13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13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13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13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13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13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13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13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13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3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3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3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3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3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3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3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3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3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3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7" name="Google Shape;487;p13"/>
            <p:cNvGrpSpPr/>
            <p:nvPr/>
          </p:nvGrpSpPr>
          <p:grpSpPr>
            <a:xfrm>
              <a:off x="7781505" y="4221577"/>
              <a:ext cx="953788" cy="522000"/>
              <a:chOff x="4397850" y="1828025"/>
              <a:chExt cx="686425" cy="375675"/>
            </a:xfrm>
          </p:grpSpPr>
          <p:sp>
            <p:nvSpPr>
              <p:cNvPr id="488" name="Google Shape;488;p13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9" name="Google Shape;489;p13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490" name="Google Shape;490;p13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" name="Google Shape;491;p13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" name="Google Shape;492;p13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13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13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13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13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97" name="Google Shape;497;p13"/>
            <p:cNvSpPr/>
            <p:nvPr/>
          </p:nvSpPr>
          <p:spPr>
            <a:xfrm>
              <a:off x="6745746" y="-121475"/>
              <a:ext cx="1927137" cy="661174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3"/>
            <p:cNvSpPr/>
            <p:nvPr/>
          </p:nvSpPr>
          <p:spPr>
            <a:xfrm flipH="1">
              <a:off x="94979" y="4454963"/>
              <a:ext cx="2205748" cy="688479"/>
            </a:xfrm>
            <a:custGeom>
              <a:rect b="b" l="l" r="r" t="t"/>
              <a:pathLst>
                <a:path extrusionOk="0" fill="none" h="49638" w="46114">
                  <a:moveTo>
                    <a:pt x="46113" y="49638"/>
                  </a:moveTo>
                  <a:lnTo>
                    <a:pt x="16967" y="1"/>
                  </a:ln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9" name="Google Shape;499;p13"/>
            <p:cNvGrpSpPr/>
            <p:nvPr/>
          </p:nvGrpSpPr>
          <p:grpSpPr>
            <a:xfrm>
              <a:off x="1703751" y="4536692"/>
              <a:ext cx="771457" cy="123799"/>
              <a:chOff x="4397850" y="2027450"/>
              <a:chExt cx="528975" cy="84875"/>
            </a:xfrm>
          </p:grpSpPr>
          <p:sp>
            <p:nvSpPr>
              <p:cNvPr id="500" name="Google Shape;500;p13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3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13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13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13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13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13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07" name="Google Shape;507;p13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508" name="Google Shape;508;p13"/>
          <p:cNvSpPr txBox="1"/>
          <p:nvPr>
            <p:ph hasCustomPrompt="1" idx="2" type="title"/>
          </p:nvPr>
        </p:nvSpPr>
        <p:spPr>
          <a:xfrm>
            <a:off x="855938" y="1586875"/>
            <a:ext cx="5289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18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9" name="Google Shape;509;p13"/>
          <p:cNvSpPr txBox="1"/>
          <p:nvPr>
            <p:ph idx="3" type="title"/>
          </p:nvPr>
        </p:nvSpPr>
        <p:spPr>
          <a:xfrm>
            <a:off x="1490775" y="1584000"/>
            <a:ext cx="28866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0" name="Google Shape;510;p13"/>
          <p:cNvSpPr txBox="1"/>
          <p:nvPr>
            <p:ph idx="4" type="title"/>
          </p:nvPr>
        </p:nvSpPr>
        <p:spPr>
          <a:xfrm>
            <a:off x="1406654" y="2023380"/>
            <a:ext cx="28866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11" name="Google Shape;511;p13"/>
          <p:cNvSpPr txBox="1"/>
          <p:nvPr>
            <p:ph idx="5" type="title"/>
          </p:nvPr>
        </p:nvSpPr>
        <p:spPr>
          <a:xfrm>
            <a:off x="5365050" y="1584000"/>
            <a:ext cx="28866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2" name="Google Shape;512;p13"/>
          <p:cNvSpPr txBox="1"/>
          <p:nvPr>
            <p:ph idx="6" type="title"/>
          </p:nvPr>
        </p:nvSpPr>
        <p:spPr>
          <a:xfrm>
            <a:off x="5280929" y="2023380"/>
            <a:ext cx="28866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13" name="Google Shape;513;p13"/>
          <p:cNvSpPr txBox="1"/>
          <p:nvPr>
            <p:ph idx="7" type="title"/>
          </p:nvPr>
        </p:nvSpPr>
        <p:spPr>
          <a:xfrm>
            <a:off x="1490775" y="3113275"/>
            <a:ext cx="2886600" cy="405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4" name="Google Shape;514;p13"/>
          <p:cNvSpPr txBox="1"/>
          <p:nvPr>
            <p:ph idx="8" type="title"/>
          </p:nvPr>
        </p:nvSpPr>
        <p:spPr>
          <a:xfrm>
            <a:off x="1406654" y="3518280"/>
            <a:ext cx="28866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15" name="Google Shape;515;p13"/>
          <p:cNvSpPr txBox="1"/>
          <p:nvPr>
            <p:ph idx="9" type="title"/>
          </p:nvPr>
        </p:nvSpPr>
        <p:spPr>
          <a:xfrm>
            <a:off x="5365050" y="3113275"/>
            <a:ext cx="2886600" cy="405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16" name="Google Shape;516;p13"/>
          <p:cNvSpPr txBox="1"/>
          <p:nvPr>
            <p:ph idx="13" type="title"/>
          </p:nvPr>
        </p:nvSpPr>
        <p:spPr>
          <a:xfrm>
            <a:off x="5280929" y="3518280"/>
            <a:ext cx="28866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Nunito"/>
              <a:buNone/>
              <a:defRPr sz="15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17" name="Google Shape;517;p13"/>
          <p:cNvSpPr txBox="1"/>
          <p:nvPr>
            <p:ph hasCustomPrompt="1" idx="14" type="title"/>
          </p:nvPr>
        </p:nvSpPr>
        <p:spPr>
          <a:xfrm>
            <a:off x="855938" y="3097525"/>
            <a:ext cx="5289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18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8" name="Google Shape;518;p13"/>
          <p:cNvSpPr txBox="1"/>
          <p:nvPr>
            <p:ph hasCustomPrompt="1" idx="15" type="title"/>
          </p:nvPr>
        </p:nvSpPr>
        <p:spPr>
          <a:xfrm>
            <a:off x="4730213" y="1586875"/>
            <a:ext cx="5289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18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9" name="Google Shape;519;p13"/>
          <p:cNvSpPr txBox="1"/>
          <p:nvPr>
            <p:ph hasCustomPrompt="1" idx="16" type="title"/>
          </p:nvPr>
        </p:nvSpPr>
        <p:spPr>
          <a:xfrm>
            <a:off x="4730213" y="3097525"/>
            <a:ext cx="528900" cy="43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18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1" name="Google Shape;521;p1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522" name="Google Shape;522;p14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3" name="Google Shape;523;p14"/>
            <p:cNvGrpSpPr/>
            <p:nvPr/>
          </p:nvGrpSpPr>
          <p:grpSpPr>
            <a:xfrm>
              <a:off x="426857" y="410945"/>
              <a:ext cx="1169970" cy="555496"/>
              <a:chOff x="949800" y="1738125"/>
              <a:chExt cx="825725" cy="392050"/>
            </a:xfrm>
          </p:grpSpPr>
          <p:sp>
            <p:nvSpPr>
              <p:cNvPr id="524" name="Google Shape;524;p14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14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14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14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14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14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14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14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14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14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14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14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4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4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14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14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14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14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14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14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14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14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14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14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14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14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14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14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14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14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14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14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6" name="Google Shape;556;p14"/>
            <p:cNvGrpSpPr/>
            <p:nvPr/>
          </p:nvGrpSpPr>
          <p:grpSpPr>
            <a:xfrm>
              <a:off x="540725" y="3935892"/>
              <a:ext cx="345325" cy="345325"/>
              <a:chOff x="3495950" y="1716700"/>
              <a:chExt cx="345325" cy="345325"/>
            </a:xfrm>
          </p:grpSpPr>
          <p:sp>
            <p:nvSpPr>
              <p:cNvPr id="557" name="Google Shape;557;p14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4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4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14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1" name="Google Shape;561;p14"/>
            <p:cNvSpPr/>
            <p:nvPr/>
          </p:nvSpPr>
          <p:spPr>
            <a:xfrm>
              <a:off x="7727272" y="491086"/>
              <a:ext cx="1051948" cy="31404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4"/>
            <p:cNvSpPr/>
            <p:nvPr/>
          </p:nvSpPr>
          <p:spPr>
            <a:xfrm rot="10800000">
              <a:off x="6024" y="4515976"/>
              <a:ext cx="1184273" cy="281349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>
              <a:off x="7719422" y="3804778"/>
              <a:ext cx="711190" cy="711190"/>
            </a:xfrm>
            <a:custGeom>
              <a:rect b="b" l="l" r="r" t="t"/>
              <a:pathLst>
                <a:path extrusionOk="0" fill="none" h="15027" w="15027">
                  <a:moveTo>
                    <a:pt x="15027" y="7228"/>
                  </a:moveTo>
                  <a:cubicBezTo>
                    <a:pt x="15027" y="10157"/>
                    <a:pt x="13265" y="12788"/>
                    <a:pt x="10562" y="13907"/>
                  </a:cubicBezTo>
                  <a:cubicBezTo>
                    <a:pt x="7859" y="15026"/>
                    <a:pt x="4752" y="14407"/>
                    <a:pt x="2680" y="12336"/>
                  </a:cubicBezTo>
                  <a:cubicBezTo>
                    <a:pt x="620" y="10276"/>
                    <a:pt x="1" y="7168"/>
                    <a:pt x="1120" y="4466"/>
                  </a:cubicBezTo>
                  <a:cubicBezTo>
                    <a:pt x="2239" y="1763"/>
                    <a:pt x="4871" y="1"/>
                    <a:pt x="7800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4" name="Google Shape;564;p14"/>
            <p:cNvGrpSpPr/>
            <p:nvPr/>
          </p:nvGrpSpPr>
          <p:grpSpPr>
            <a:xfrm>
              <a:off x="7131286" y="4182384"/>
              <a:ext cx="1001403" cy="160677"/>
              <a:chOff x="4397850" y="2027450"/>
              <a:chExt cx="528975" cy="84875"/>
            </a:xfrm>
          </p:grpSpPr>
          <p:sp>
            <p:nvSpPr>
              <p:cNvPr id="565" name="Google Shape;565;p14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4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4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4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4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4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4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72" name="Google Shape;572;p14"/>
            <p:cNvCxnSpPr/>
            <p:nvPr/>
          </p:nvCxnSpPr>
          <p:spPr>
            <a:xfrm>
              <a:off x="6468525" y="1349150"/>
              <a:ext cx="1885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3" name="Google Shape;573;p14"/>
            <p:cNvCxnSpPr/>
            <p:nvPr/>
          </p:nvCxnSpPr>
          <p:spPr>
            <a:xfrm>
              <a:off x="24125" y="3313025"/>
              <a:ext cx="1391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74" name="Google Shape;574;p14"/>
            <p:cNvGrpSpPr/>
            <p:nvPr/>
          </p:nvGrpSpPr>
          <p:grpSpPr>
            <a:xfrm>
              <a:off x="886048" y="1421444"/>
              <a:ext cx="281155" cy="281594"/>
              <a:chOff x="1300150" y="626450"/>
              <a:chExt cx="739299" cy="740647"/>
            </a:xfrm>
          </p:grpSpPr>
          <p:sp>
            <p:nvSpPr>
              <p:cNvPr id="575" name="Google Shape;575;p14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6" name="Google Shape;576;p14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7" name="Google Shape;577;p14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578" name="Google Shape;578;p14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579" name="Google Shape;579;p14"/>
            <p:cNvGrpSpPr/>
            <p:nvPr/>
          </p:nvGrpSpPr>
          <p:grpSpPr>
            <a:xfrm>
              <a:off x="6975001" y="864320"/>
              <a:ext cx="810654" cy="130071"/>
              <a:chOff x="4397850" y="2027450"/>
              <a:chExt cx="528975" cy="84875"/>
            </a:xfrm>
          </p:grpSpPr>
          <p:sp>
            <p:nvSpPr>
              <p:cNvPr id="580" name="Google Shape;580;p14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14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4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4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14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14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4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87" name="Google Shape;587;p14"/>
          <p:cNvSpPr txBox="1"/>
          <p:nvPr>
            <p:ph type="title"/>
          </p:nvPr>
        </p:nvSpPr>
        <p:spPr>
          <a:xfrm>
            <a:off x="3095550" y="3094766"/>
            <a:ext cx="29523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588" name="Google Shape;588;p14"/>
          <p:cNvSpPr txBox="1"/>
          <p:nvPr>
            <p:ph idx="2" type="title"/>
          </p:nvPr>
        </p:nvSpPr>
        <p:spPr>
          <a:xfrm>
            <a:off x="1239000" y="1752025"/>
            <a:ext cx="6666000" cy="12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b="0" sz="2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CUSTOM_4"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15"/>
          <p:cNvGrpSpPr/>
          <p:nvPr/>
        </p:nvGrpSpPr>
        <p:grpSpPr>
          <a:xfrm>
            <a:off x="-187570" y="0"/>
            <a:ext cx="9331570" cy="5143500"/>
            <a:chOff x="-187570" y="0"/>
            <a:chExt cx="9331570" cy="5143500"/>
          </a:xfrm>
        </p:grpSpPr>
        <p:sp>
          <p:nvSpPr>
            <p:cNvPr id="591" name="Google Shape;591;p15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2" name="Google Shape;592;p15"/>
            <p:cNvGrpSpPr/>
            <p:nvPr/>
          </p:nvGrpSpPr>
          <p:grpSpPr>
            <a:xfrm>
              <a:off x="7587994" y="410945"/>
              <a:ext cx="1169970" cy="555496"/>
              <a:chOff x="949800" y="1738125"/>
              <a:chExt cx="825725" cy="392050"/>
            </a:xfrm>
          </p:grpSpPr>
          <p:sp>
            <p:nvSpPr>
              <p:cNvPr id="593" name="Google Shape;593;p15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15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15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15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15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15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15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15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15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15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15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15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15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15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15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15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15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15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15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15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15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15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15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5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5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5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5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5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5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5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5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15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5" name="Google Shape;625;p15"/>
            <p:cNvGrpSpPr/>
            <p:nvPr/>
          </p:nvGrpSpPr>
          <p:grpSpPr>
            <a:xfrm>
              <a:off x="4346813" y="4261142"/>
              <a:ext cx="345325" cy="345325"/>
              <a:chOff x="3495950" y="1716700"/>
              <a:chExt cx="345325" cy="345325"/>
            </a:xfrm>
          </p:grpSpPr>
          <p:sp>
            <p:nvSpPr>
              <p:cNvPr id="626" name="Google Shape;626;p15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0" name="Google Shape;630;p15"/>
            <p:cNvSpPr/>
            <p:nvPr/>
          </p:nvSpPr>
          <p:spPr>
            <a:xfrm>
              <a:off x="3830500" y="572950"/>
              <a:ext cx="1051948" cy="31404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5"/>
            <p:cNvSpPr/>
            <p:nvPr/>
          </p:nvSpPr>
          <p:spPr>
            <a:xfrm>
              <a:off x="8152827" y="4168100"/>
              <a:ext cx="555526" cy="555506"/>
            </a:xfrm>
            <a:custGeom>
              <a:rect b="b" l="l" r="r" t="t"/>
              <a:pathLst>
                <a:path extrusionOk="0" fill="none" h="26849" w="26850">
                  <a:moveTo>
                    <a:pt x="1" y="13943"/>
                  </a:moveTo>
                  <a:cubicBezTo>
                    <a:pt x="1" y="8716"/>
                    <a:pt x="3144" y="4001"/>
                    <a:pt x="7966" y="2001"/>
                  </a:cubicBezTo>
                  <a:cubicBezTo>
                    <a:pt x="12800" y="0"/>
                    <a:pt x="18348" y="1108"/>
                    <a:pt x="22051" y="4799"/>
                  </a:cubicBezTo>
                  <a:cubicBezTo>
                    <a:pt x="25742" y="8501"/>
                    <a:pt x="26849" y="14050"/>
                    <a:pt x="24849" y="18884"/>
                  </a:cubicBezTo>
                  <a:cubicBezTo>
                    <a:pt x="22849" y="23706"/>
                    <a:pt x="18134" y="26849"/>
                    <a:pt x="12919" y="26849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5"/>
            <p:cNvSpPr/>
            <p:nvPr/>
          </p:nvSpPr>
          <p:spPr>
            <a:xfrm rot="10800000">
              <a:off x="-187570" y="4305182"/>
              <a:ext cx="953807" cy="281349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" name="Google Shape;633;p15"/>
          <p:cNvSpPr txBox="1"/>
          <p:nvPr>
            <p:ph type="title"/>
          </p:nvPr>
        </p:nvSpPr>
        <p:spPr>
          <a:xfrm>
            <a:off x="4476800" y="1165698"/>
            <a:ext cx="3732000" cy="184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37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4" name="Google Shape;634;p15"/>
          <p:cNvSpPr txBox="1"/>
          <p:nvPr>
            <p:ph idx="1" type="subTitle"/>
          </p:nvPr>
        </p:nvSpPr>
        <p:spPr>
          <a:xfrm>
            <a:off x="5267950" y="3020721"/>
            <a:ext cx="29409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"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6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grpSp>
        <p:nvGrpSpPr>
          <p:cNvPr id="637" name="Google Shape;637;p16"/>
          <p:cNvGrpSpPr/>
          <p:nvPr/>
        </p:nvGrpSpPr>
        <p:grpSpPr>
          <a:xfrm>
            <a:off x="-292956" y="0"/>
            <a:ext cx="9675516" cy="5143500"/>
            <a:chOff x="-292956" y="0"/>
            <a:chExt cx="9675516" cy="5143500"/>
          </a:xfrm>
        </p:grpSpPr>
        <p:sp>
          <p:nvSpPr>
            <p:cNvPr id="638" name="Google Shape;638;p16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6"/>
            <p:cNvSpPr/>
            <p:nvPr/>
          </p:nvSpPr>
          <p:spPr>
            <a:xfrm flipH="1" rot="10800000">
              <a:off x="8330613" y="4549575"/>
              <a:ext cx="1051948" cy="31404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0" name="Google Shape;640;p16"/>
            <p:cNvGrpSpPr/>
            <p:nvPr/>
          </p:nvGrpSpPr>
          <p:grpSpPr>
            <a:xfrm>
              <a:off x="-292956" y="318431"/>
              <a:ext cx="1299294" cy="251797"/>
              <a:chOff x="5651875" y="2924600"/>
              <a:chExt cx="726025" cy="140700"/>
            </a:xfrm>
          </p:grpSpPr>
          <p:sp>
            <p:nvSpPr>
              <p:cNvPr id="641" name="Google Shape;641;p16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16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16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16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16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16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16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16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16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6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6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7" name="Google Shape;657;p16"/>
            <p:cNvGrpSpPr/>
            <p:nvPr/>
          </p:nvGrpSpPr>
          <p:grpSpPr>
            <a:xfrm>
              <a:off x="367864" y="4687723"/>
              <a:ext cx="749716" cy="120302"/>
              <a:chOff x="4397850" y="2027450"/>
              <a:chExt cx="528975" cy="84875"/>
            </a:xfrm>
          </p:grpSpPr>
          <p:sp>
            <p:nvSpPr>
              <p:cNvPr id="658" name="Google Shape;658;p16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flipH="1">
              <a:off x="7" y="4297781"/>
              <a:ext cx="589070" cy="251802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6" name="Google Shape;666;p16"/>
            <p:cNvGrpSpPr/>
            <p:nvPr/>
          </p:nvGrpSpPr>
          <p:grpSpPr>
            <a:xfrm>
              <a:off x="8493646" y="368819"/>
              <a:ext cx="281155" cy="281594"/>
              <a:chOff x="1300150" y="626450"/>
              <a:chExt cx="739299" cy="740647"/>
            </a:xfrm>
          </p:grpSpPr>
          <p:sp>
            <p:nvSpPr>
              <p:cNvPr id="667" name="Google Shape;667;p16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8" name="Google Shape;668;p16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69" name="Google Shape;669;p16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670" name="Google Shape;670;p16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_1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17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673" name="Google Shape;673;p17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4" name="Google Shape;674;p17"/>
            <p:cNvGrpSpPr/>
            <p:nvPr/>
          </p:nvGrpSpPr>
          <p:grpSpPr>
            <a:xfrm>
              <a:off x="71322" y="1036345"/>
              <a:ext cx="1169970" cy="555496"/>
              <a:chOff x="949800" y="1738125"/>
              <a:chExt cx="825725" cy="392050"/>
            </a:xfrm>
          </p:grpSpPr>
          <p:sp>
            <p:nvSpPr>
              <p:cNvPr id="675" name="Google Shape;675;p17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17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17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17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17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17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17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17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17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17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17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17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17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17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17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17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17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17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17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7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7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7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7" name="Google Shape;707;p17"/>
            <p:cNvGrpSpPr/>
            <p:nvPr/>
          </p:nvGrpSpPr>
          <p:grpSpPr>
            <a:xfrm>
              <a:off x="8290025" y="4343054"/>
              <a:ext cx="345325" cy="345325"/>
              <a:chOff x="3495950" y="1716700"/>
              <a:chExt cx="345325" cy="345325"/>
            </a:xfrm>
          </p:grpSpPr>
          <p:sp>
            <p:nvSpPr>
              <p:cNvPr id="708" name="Google Shape;708;p17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7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7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7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2" name="Google Shape;712;p17"/>
            <p:cNvSpPr/>
            <p:nvPr/>
          </p:nvSpPr>
          <p:spPr>
            <a:xfrm rot="10800000">
              <a:off x="25" y="436872"/>
              <a:ext cx="1590002" cy="442450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26611" y="3804778"/>
              <a:ext cx="711190" cy="711190"/>
            </a:xfrm>
            <a:custGeom>
              <a:rect b="b" l="l" r="r" t="t"/>
              <a:pathLst>
                <a:path extrusionOk="0" fill="none" h="15027" w="15027">
                  <a:moveTo>
                    <a:pt x="15027" y="7228"/>
                  </a:moveTo>
                  <a:cubicBezTo>
                    <a:pt x="15027" y="10157"/>
                    <a:pt x="13265" y="12788"/>
                    <a:pt x="10562" y="13907"/>
                  </a:cubicBezTo>
                  <a:cubicBezTo>
                    <a:pt x="7859" y="15026"/>
                    <a:pt x="4752" y="14407"/>
                    <a:pt x="2680" y="12336"/>
                  </a:cubicBezTo>
                  <a:cubicBezTo>
                    <a:pt x="620" y="10276"/>
                    <a:pt x="1" y="7168"/>
                    <a:pt x="1120" y="4466"/>
                  </a:cubicBezTo>
                  <a:cubicBezTo>
                    <a:pt x="2239" y="1763"/>
                    <a:pt x="4871" y="1"/>
                    <a:pt x="7800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4" name="Google Shape;714;p17"/>
            <p:cNvGrpSpPr/>
            <p:nvPr/>
          </p:nvGrpSpPr>
          <p:grpSpPr>
            <a:xfrm flipH="1">
              <a:off x="924535" y="4182384"/>
              <a:ext cx="1001403" cy="160677"/>
              <a:chOff x="4397850" y="2027450"/>
              <a:chExt cx="528975" cy="84875"/>
            </a:xfrm>
          </p:grpSpPr>
          <p:sp>
            <p:nvSpPr>
              <p:cNvPr id="715" name="Google Shape;715;p17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17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17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17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17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17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17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722" name="Google Shape;722;p17"/>
            <p:cNvCxnSpPr/>
            <p:nvPr/>
          </p:nvCxnSpPr>
          <p:spPr>
            <a:xfrm>
              <a:off x="6771000" y="436863"/>
              <a:ext cx="237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23" name="Google Shape;723;p17"/>
            <p:cNvGrpSpPr/>
            <p:nvPr/>
          </p:nvGrpSpPr>
          <p:grpSpPr>
            <a:xfrm>
              <a:off x="3216198" y="1173306"/>
              <a:ext cx="281155" cy="281594"/>
              <a:chOff x="1300150" y="626450"/>
              <a:chExt cx="739299" cy="740647"/>
            </a:xfrm>
          </p:grpSpPr>
          <p:sp>
            <p:nvSpPr>
              <p:cNvPr id="724" name="Google Shape;724;p17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25" name="Google Shape;725;p17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26" name="Google Shape;726;p17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727" name="Google Shape;727;p17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728" name="Google Shape;728;p17"/>
            <p:cNvSpPr/>
            <p:nvPr/>
          </p:nvSpPr>
          <p:spPr>
            <a:xfrm flipH="1" rot="10800000">
              <a:off x="3559575" y="1407067"/>
              <a:ext cx="1120167" cy="301607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9" name="Google Shape;729;p17"/>
          <p:cNvSpPr txBox="1"/>
          <p:nvPr>
            <p:ph hasCustomPrompt="1" type="title"/>
          </p:nvPr>
        </p:nvSpPr>
        <p:spPr>
          <a:xfrm>
            <a:off x="5066550" y="1144765"/>
            <a:ext cx="2799300" cy="714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0" name="Google Shape;730;p17"/>
          <p:cNvSpPr txBox="1"/>
          <p:nvPr>
            <p:ph idx="1" type="subTitle"/>
          </p:nvPr>
        </p:nvSpPr>
        <p:spPr>
          <a:xfrm>
            <a:off x="4885186" y="1929049"/>
            <a:ext cx="31620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31" name="Google Shape;731;p17"/>
          <p:cNvSpPr txBox="1"/>
          <p:nvPr>
            <p:ph hasCustomPrompt="1" idx="2" type="title"/>
          </p:nvPr>
        </p:nvSpPr>
        <p:spPr>
          <a:xfrm>
            <a:off x="1278150" y="2123965"/>
            <a:ext cx="2799300" cy="714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2" name="Google Shape;732;p17"/>
          <p:cNvSpPr txBox="1"/>
          <p:nvPr>
            <p:ph idx="3" type="subTitle"/>
          </p:nvPr>
        </p:nvSpPr>
        <p:spPr>
          <a:xfrm>
            <a:off x="1096786" y="2908324"/>
            <a:ext cx="31620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33" name="Google Shape;733;p17"/>
          <p:cNvSpPr txBox="1"/>
          <p:nvPr>
            <p:ph hasCustomPrompt="1" idx="4" type="title"/>
          </p:nvPr>
        </p:nvSpPr>
        <p:spPr>
          <a:xfrm>
            <a:off x="5066550" y="3117740"/>
            <a:ext cx="2799300" cy="6852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4" name="Google Shape;734;p17"/>
          <p:cNvSpPr txBox="1"/>
          <p:nvPr>
            <p:ph idx="5" type="subTitle"/>
          </p:nvPr>
        </p:nvSpPr>
        <p:spPr>
          <a:xfrm>
            <a:off x="4885186" y="3887599"/>
            <a:ext cx="31620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8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6" name="Google Shape;736;p18"/>
          <p:cNvGrpSpPr/>
          <p:nvPr/>
        </p:nvGrpSpPr>
        <p:grpSpPr>
          <a:xfrm>
            <a:off x="-338537" y="0"/>
            <a:ext cx="9584918" cy="5143500"/>
            <a:chOff x="-338537" y="0"/>
            <a:chExt cx="9584918" cy="5143500"/>
          </a:xfrm>
        </p:grpSpPr>
        <p:sp>
          <p:nvSpPr>
            <p:cNvPr id="737" name="Google Shape;737;p18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8" name="Google Shape;738;p18"/>
            <p:cNvGrpSpPr/>
            <p:nvPr/>
          </p:nvGrpSpPr>
          <p:grpSpPr>
            <a:xfrm>
              <a:off x="291863" y="274238"/>
              <a:ext cx="345325" cy="345325"/>
              <a:chOff x="3495950" y="1716700"/>
              <a:chExt cx="345325" cy="345325"/>
            </a:xfrm>
          </p:grpSpPr>
          <p:sp>
            <p:nvSpPr>
              <p:cNvPr id="739" name="Google Shape;739;p18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18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18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18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3" name="Google Shape;743;p18"/>
            <p:cNvSpPr/>
            <p:nvPr/>
          </p:nvSpPr>
          <p:spPr>
            <a:xfrm rot="10800000">
              <a:off x="-338537" y="4549575"/>
              <a:ext cx="1051948" cy="31404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4" name="Google Shape;744;p18"/>
            <p:cNvGrpSpPr/>
            <p:nvPr/>
          </p:nvGrpSpPr>
          <p:grpSpPr>
            <a:xfrm>
              <a:off x="7947087" y="318431"/>
              <a:ext cx="1299294" cy="251797"/>
              <a:chOff x="5651875" y="2924600"/>
              <a:chExt cx="726025" cy="140700"/>
            </a:xfrm>
          </p:grpSpPr>
          <p:sp>
            <p:nvSpPr>
              <p:cNvPr id="745" name="Google Shape;745;p18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18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18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18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18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18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18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18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18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18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18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18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18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18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18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18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1" name="Google Shape;761;p18"/>
            <p:cNvGrpSpPr/>
            <p:nvPr/>
          </p:nvGrpSpPr>
          <p:grpSpPr>
            <a:xfrm>
              <a:off x="8153881" y="4484579"/>
              <a:ext cx="692603" cy="379056"/>
              <a:chOff x="4397850" y="1828025"/>
              <a:chExt cx="686425" cy="375675"/>
            </a:xfrm>
          </p:grpSpPr>
          <p:sp>
            <p:nvSpPr>
              <p:cNvPr id="762" name="Google Shape;762;p18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3" name="Google Shape;763;p18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764" name="Google Shape;764;p18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" name="Google Shape;765;p18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" name="Google Shape;766;p18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" name="Google Shape;767;p18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" name="Google Shape;768;p18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" name="Google Shape;769;p18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" name="Google Shape;770;p18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71" name="Google Shape;771;p18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772" name="Google Shape;772;p18"/>
          <p:cNvSpPr txBox="1"/>
          <p:nvPr>
            <p:ph idx="1" type="subTitle"/>
          </p:nvPr>
        </p:nvSpPr>
        <p:spPr>
          <a:xfrm>
            <a:off x="767325" y="1934014"/>
            <a:ext cx="4050600" cy="222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773" name="Google Shape;773;p18"/>
          <p:cNvSpPr txBox="1"/>
          <p:nvPr>
            <p:ph idx="2" type="title"/>
          </p:nvPr>
        </p:nvSpPr>
        <p:spPr>
          <a:xfrm>
            <a:off x="813900" y="1455539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5" name="Google Shape;775;p19"/>
          <p:cNvGrpSpPr/>
          <p:nvPr/>
        </p:nvGrpSpPr>
        <p:grpSpPr>
          <a:xfrm>
            <a:off x="-144371" y="0"/>
            <a:ext cx="9575875" cy="5143500"/>
            <a:chOff x="-144371" y="0"/>
            <a:chExt cx="9575875" cy="5143500"/>
          </a:xfrm>
        </p:grpSpPr>
        <p:sp>
          <p:nvSpPr>
            <p:cNvPr id="776" name="Google Shape;776;p19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7" name="Google Shape;777;p19"/>
            <p:cNvGrpSpPr/>
            <p:nvPr/>
          </p:nvGrpSpPr>
          <p:grpSpPr>
            <a:xfrm>
              <a:off x="100056" y="377420"/>
              <a:ext cx="1169970" cy="555496"/>
              <a:chOff x="949800" y="1738125"/>
              <a:chExt cx="825725" cy="392050"/>
            </a:xfrm>
          </p:grpSpPr>
          <p:sp>
            <p:nvSpPr>
              <p:cNvPr id="778" name="Google Shape;778;p19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19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19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19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19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19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19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19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19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19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19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19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19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19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19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19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19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19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19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19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0" name="Google Shape;810;p19"/>
            <p:cNvSpPr/>
            <p:nvPr/>
          </p:nvSpPr>
          <p:spPr>
            <a:xfrm>
              <a:off x="-144371" y="4178775"/>
              <a:ext cx="988665" cy="555511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1" name="Google Shape;811;p19"/>
            <p:cNvGrpSpPr/>
            <p:nvPr/>
          </p:nvGrpSpPr>
          <p:grpSpPr>
            <a:xfrm>
              <a:off x="452305" y="4149441"/>
              <a:ext cx="953788" cy="522000"/>
              <a:chOff x="4397850" y="1828025"/>
              <a:chExt cx="686425" cy="375675"/>
            </a:xfrm>
          </p:grpSpPr>
          <p:sp>
            <p:nvSpPr>
              <p:cNvPr id="812" name="Google Shape;812;p19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" name="Google Shape;813;p19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814" name="Google Shape;814;p19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" name="Google Shape;815;p19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" name="Google Shape;816;p19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" name="Google Shape;817;p19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" name="Google Shape;818;p19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" name="Google Shape;819;p19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" name="Google Shape;820;p19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1" name="Google Shape;821;p19"/>
            <p:cNvGrpSpPr/>
            <p:nvPr/>
          </p:nvGrpSpPr>
          <p:grpSpPr>
            <a:xfrm>
              <a:off x="8132209" y="4411456"/>
              <a:ext cx="1299294" cy="251797"/>
              <a:chOff x="5651875" y="2924600"/>
              <a:chExt cx="726025" cy="140700"/>
            </a:xfrm>
          </p:grpSpPr>
          <p:sp>
            <p:nvSpPr>
              <p:cNvPr id="822" name="Google Shape;822;p19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19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19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19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19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19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19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19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19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19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19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9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9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9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9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9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8" name="Google Shape;838;p19"/>
            <p:cNvGrpSpPr/>
            <p:nvPr/>
          </p:nvGrpSpPr>
          <p:grpSpPr>
            <a:xfrm>
              <a:off x="8425175" y="337350"/>
              <a:ext cx="345325" cy="345325"/>
              <a:chOff x="3495950" y="1716700"/>
              <a:chExt cx="345325" cy="345325"/>
            </a:xfrm>
          </p:grpSpPr>
          <p:sp>
            <p:nvSpPr>
              <p:cNvPr id="839" name="Google Shape;839;p19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9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9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9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43" name="Google Shape;843;p19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844" name="Google Shape;844;p19"/>
          <p:cNvSpPr txBox="1"/>
          <p:nvPr>
            <p:ph idx="2" type="title"/>
          </p:nvPr>
        </p:nvSpPr>
        <p:spPr>
          <a:xfrm>
            <a:off x="3467862" y="2435175"/>
            <a:ext cx="22083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5" name="Google Shape;845;p19"/>
          <p:cNvSpPr txBox="1"/>
          <p:nvPr>
            <p:ph idx="3" type="title"/>
          </p:nvPr>
        </p:nvSpPr>
        <p:spPr>
          <a:xfrm>
            <a:off x="3467862" y="2903943"/>
            <a:ext cx="2208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46" name="Google Shape;846;p19"/>
          <p:cNvSpPr txBox="1"/>
          <p:nvPr>
            <p:ph idx="4" type="title"/>
          </p:nvPr>
        </p:nvSpPr>
        <p:spPr>
          <a:xfrm>
            <a:off x="718850" y="2435175"/>
            <a:ext cx="22083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7" name="Google Shape;847;p19"/>
          <p:cNvSpPr txBox="1"/>
          <p:nvPr>
            <p:ph idx="5" type="title"/>
          </p:nvPr>
        </p:nvSpPr>
        <p:spPr>
          <a:xfrm>
            <a:off x="718775" y="2903943"/>
            <a:ext cx="2208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48" name="Google Shape;848;p19"/>
          <p:cNvSpPr txBox="1"/>
          <p:nvPr>
            <p:ph idx="6" type="title"/>
          </p:nvPr>
        </p:nvSpPr>
        <p:spPr>
          <a:xfrm>
            <a:off x="6216875" y="2435175"/>
            <a:ext cx="22083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49" name="Google Shape;849;p19"/>
          <p:cNvSpPr txBox="1"/>
          <p:nvPr>
            <p:ph idx="7" type="title"/>
          </p:nvPr>
        </p:nvSpPr>
        <p:spPr>
          <a:xfrm>
            <a:off x="6216875" y="2903943"/>
            <a:ext cx="2208300" cy="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2"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1" name="Google Shape;851;p20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852" name="Google Shape;852;p20"/>
            <p:cNvGrpSpPr/>
            <p:nvPr/>
          </p:nvGrpSpPr>
          <p:grpSpPr>
            <a:xfrm>
              <a:off x="8475800" y="4170642"/>
              <a:ext cx="345325" cy="345325"/>
              <a:chOff x="3495950" y="1716700"/>
              <a:chExt cx="345325" cy="345325"/>
            </a:xfrm>
          </p:grpSpPr>
          <p:sp>
            <p:nvSpPr>
              <p:cNvPr id="853" name="Google Shape;853;p20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20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0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20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7" name="Google Shape;857;p20"/>
            <p:cNvSpPr/>
            <p:nvPr/>
          </p:nvSpPr>
          <p:spPr>
            <a:xfrm rot="10800000">
              <a:off x="6024" y="4515976"/>
              <a:ext cx="1184273" cy="281349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20"/>
            <p:cNvGrpSpPr/>
            <p:nvPr/>
          </p:nvGrpSpPr>
          <p:grpSpPr>
            <a:xfrm>
              <a:off x="7569836" y="4576321"/>
              <a:ext cx="1001403" cy="160677"/>
              <a:chOff x="4397850" y="2027450"/>
              <a:chExt cx="528975" cy="84875"/>
            </a:xfrm>
          </p:grpSpPr>
          <p:sp>
            <p:nvSpPr>
              <p:cNvPr id="859" name="Google Shape;859;p20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20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20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20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20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20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20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66" name="Google Shape;866;p20"/>
            <p:cNvCxnSpPr/>
            <p:nvPr/>
          </p:nvCxnSpPr>
          <p:spPr>
            <a:xfrm>
              <a:off x="7734900" y="966450"/>
              <a:ext cx="1391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67" name="Google Shape;867;p20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8" name="Google Shape;868;p20"/>
            <p:cNvGrpSpPr/>
            <p:nvPr/>
          </p:nvGrpSpPr>
          <p:grpSpPr>
            <a:xfrm>
              <a:off x="83159" y="410945"/>
              <a:ext cx="1169970" cy="555496"/>
              <a:chOff x="949800" y="1738125"/>
              <a:chExt cx="825725" cy="392050"/>
            </a:xfrm>
          </p:grpSpPr>
          <p:sp>
            <p:nvSpPr>
              <p:cNvPr id="869" name="Google Shape;869;p20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20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20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20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20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20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20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20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20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20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20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20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20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20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20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20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20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20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20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20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20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20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20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20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20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20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20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20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20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20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20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20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01" name="Google Shape;901;p20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902" name="Google Shape;902;p20"/>
          <p:cNvSpPr txBox="1"/>
          <p:nvPr>
            <p:ph idx="2" type="title"/>
          </p:nvPr>
        </p:nvSpPr>
        <p:spPr>
          <a:xfrm>
            <a:off x="3366409" y="2872944"/>
            <a:ext cx="24111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3" name="Google Shape;903;p20"/>
          <p:cNvSpPr txBox="1"/>
          <p:nvPr>
            <p:ph idx="3" type="title"/>
          </p:nvPr>
        </p:nvSpPr>
        <p:spPr>
          <a:xfrm>
            <a:off x="3366406" y="3309444"/>
            <a:ext cx="24111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04" name="Google Shape;904;p20"/>
          <p:cNvSpPr txBox="1"/>
          <p:nvPr>
            <p:ph idx="4" type="title"/>
          </p:nvPr>
        </p:nvSpPr>
        <p:spPr>
          <a:xfrm>
            <a:off x="693646" y="2872944"/>
            <a:ext cx="24111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5" name="Google Shape;905;p20"/>
          <p:cNvSpPr txBox="1"/>
          <p:nvPr>
            <p:ph idx="5" type="title"/>
          </p:nvPr>
        </p:nvSpPr>
        <p:spPr>
          <a:xfrm>
            <a:off x="693550" y="3309444"/>
            <a:ext cx="24111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06" name="Google Shape;906;p20"/>
          <p:cNvSpPr txBox="1"/>
          <p:nvPr>
            <p:ph idx="6" type="title"/>
          </p:nvPr>
        </p:nvSpPr>
        <p:spPr>
          <a:xfrm>
            <a:off x="6039145" y="2872944"/>
            <a:ext cx="24111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7" name="Google Shape;907;p20"/>
          <p:cNvSpPr txBox="1"/>
          <p:nvPr>
            <p:ph idx="7" type="title"/>
          </p:nvPr>
        </p:nvSpPr>
        <p:spPr>
          <a:xfrm>
            <a:off x="6039203" y="3309444"/>
            <a:ext cx="24111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08" name="Google Shape;908;p20"/>
          <p:cNvSpPr txBox="1"/>
          <p:nvPr>
            <p:ph hasCustomPrompt="1" idx="8" type="title"/>
          </p:nvPr>
        </p:nvSpPr>
        <p:spPr>
          <a:xfrm>
            <a:off x="1417050" y="1735494"/>
            <a:ext cx="9642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5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9" name="Google Shape;909;p20"/>
          <p:cNvSpPr txBox="1"/>
          <p:nvPr>
            <p:ph hasCustomPrompt="1" idx="9" type="title"/>
          </p:nvPr>
        </p:nvSpPr>
        <p:spPr>
          <a:xfrm>
            <a:off x="4089875" y="1735494"/>
            <a:ext cx="9642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5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0" name="Google Shape;910;p20"/>
          <p:cNvSpPr txBox="1"/>
          <p:nvPr>
            <p:ph hasCustomPrompt="1" idx="13" type="title"/>
          </p:nvPr>
        </p:nvSpPr>
        <p:spPr>
          <a:xfrm>
            <a:off x="6762625" y="1735494"/>
            <a:ext cx="964200" cy="53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25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3"/>
          <p:cNvGrpSpPr/>
          <p:nvPr/>
        </p:nvGrpSpPr>
        <p:grpSpPr>
          <a:xfrm>
            <a:off x="0" y="0"/>
            <a:ext cx="9144012" cy="5143500"/>
            <a:chOff x="0" y="0"/>
            <a:chExt cx="9144012" cy="5143500"/>
          </a:xfrm>
        </p:grpSpPr>
        <p:sp>
          <p:nvSpPr>
            <p:cNvPr id="50" name="Google Shape;50;p3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" name="Google Shape;51;p3"/>
            <p:cNvGrpSpPr/>
            <p:nvPr/>
          </p:nvGrpSpPr>
          <p:grpSpPr>
            <a:xfrm>
              <a:off x="7587994" y="410945"/>
              <a:ext cx="1169970" cy="555496"/>
              <a:chOff x="949800" y="1738125"/>
              <a:chExt cx="825725" cy="392050"/>
            </a:xfrm>
          </p:grpSpPr>
          <p:sp>
            <p:nvSpPr>
              <p:cNvPr id="52" name="Google Shape;52;p3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" name="Google Shape;84;p3"/>
            <p:cNvGrpSpPr/>
            <p:nvPr/>
          </p:nvGrpSpPr>
          <p:grpSpPr>
            <a:xfrm>
              <a:off x="3973388" y="4372200"/>
              <a:ext cx="345325" cy="345325"/>
              <a:chOff x="3495950" y="1716700"/>
              <a:chExt cx="345325" cy="345325"/>
            </a:xfrm>
          </p:grpSpPr>
          <p:sp>
            <p:nvSpPr>
              <p:cNvPr id="85" name="Google Shape;85;p3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" name="Google Shape;89;p3"/>
            <p:cNvSpPr/>
            <p:nvPr/>
          </p:nvSpPr>
          <p:spPr>
            <a:xfrm>
              <a:off x="2589775" y="289875"/>
              <a:ext cx="1051948" cy="31404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8086725" y="4110238"/>
              <a:ext cx="671250" cy="671225"/>
            </a:xfrm>
            <a:custGeom>
              <a:rect b="b" l="l" r="r" t="t"/>
              <a:pathLst>
                <a:path extrusionOk="0" fill="none" h="26849" w="26850">
                  <a:moveTo>
                    <a:pt x="1" y="13943"/>
                  </a:moveTo>
                  <a:cubicBezTo>
                    <a:pt x="1" y="8716"/>
                    <a:pt x="3144" y="4001"/>
                    <a:pt x="7966" y="2001"/>
                  </a:cubicBezTo>
                  <a:cubicBezTo>
                    <a:pt x="12800" y="0"/>
                    <a:pt x="18348" y="1108"/>
                    <a:pt x="22051" y="4799"/>
                  </a:cubicBezTo>
                  <a:cubicBezTo>
                    <a:pt x="25742" y="8501"/>
                    <a:pt x="26849" y="14050"/>
                    <a:pt x="24849" y="18884"/>
                  </a:cubicBezTo>
                  <a:cubicBezTo>
                    <a:pt x="22849" y="23706"/>
                    <a:pt x="18134" y="26849"/>
                    <a:pt x="12919" y="26849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flipH="1" rot="10800000">
              <a:off x="8190205" y="1431345"/>
              <a:ext cx="953807" cy="281349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3"/>
          <p:cNvSpPr txBox="1"/>
          <p:nvPr>
            <p:ph type="title"/>
          </p:nvPr>
        </p:nvSpPr>
        <p:spPr>
          <a:xfrm>
            <a:off x="3810225" y="1974675"/>
            <a:ext cx="4567500" cy="16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b="1"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3" name="Google Shape;93;p3"/>
          <p:cNvSpPr txBox="1"/>
          <p:nvPr>
            <p:ph idx="1" type="subTitle"/>
          </p:nvPr>
        </p:nvSpPr>
        <p:spPr>
          <a:xfrm>
            <a:off x="3810223" y="3558017"/>
            <a:ext cx="4276500" cy="5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94" name="Google Shape;94;p3"/>
          <p:cNvSpPr txBox="1"/>
          <p:nvPr>
            <p:ph hasCustomPrompt="1" idx="2" type="title"/>
          </p:nvPr>
        </p:nvSpPr>
        <p:spPr>
          <a:xfrm>
            <a:off x="3816269" y="1215550"/>
            <a:ext cx="953700" cy="59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 sz="3500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_1"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2" name="Google Shape;912;p21"/>
          <p:cNvGrpSpPr/>
          <p:nvPr/>
        </p:nvGrpSpPr>
        <p:grpSpPr>
          <a:xfrm>
            <a:off x="-616450" y="0"/>
            <a:ext cx="9760450" cy="5143500"/>
            <a:chOff x="-616450" y="0"/>
            <a:chExt cx="9760450" cy="5143500"/>
          </a:xfrm>
        </p:grpSpPr>
        <p:sp>
          <p:nvSpPr>
            <p:cNvPr id="913" name="Google Shape;913;p21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4" name="Google Shape;914;p21"/>
            <p:cNvGrpSpPr/>
            <p:nvPr/>
          </p:nvGrpSpPr>
          <p:grpSpPr>
            <a:xfrm>
              <a:off x="7898831" y="4125345"/>
              <a:ext cx="1169970" cy="555496"/>
              <a:chOff x="949800" y="1738125"/>
              <a:chExt cx="825725" cy="392050"/>
            </a:xfrm>
          </p:grpSpPr>
          <p:sp>
            <p:nvSpPr>
              <p:cNvPr id="915" name="Google Shape;915;p21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21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21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21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21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21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21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21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21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21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21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21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21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21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21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21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21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21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21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21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21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21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21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21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21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21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21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21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21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21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21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21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7" name="Google Shape;947;p21"/>
            <p:cNvSpPr/>
            <p:nvPr/>
          </p:nvSpPr>
          <p:spPr>
            <a:xfrm flipH="1" rot="10800000">
              <a:off x="8155329" y="513075"/>
              <a:ext cx="988665" cy="555511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8" name="Google Shape;948;p21"/>
            <p:cNvGrpSpPr/>
            <p:nvPr/>
          </p:nvGrpSpPr>
          <p:grpSpPr>
            <a:xfrm>
              <a:off x="357480" y="394166"/>
              <a:ext cx="953788" cy="522000"/>
              <a:chOff x="4397850" y="1828025"/>
              <a:chExt cx="686425" cy="375675"/>
            </a:xfrm>
          </p:grpSpPr>
          <p:sp>
            <p:nvSpPr>
              <p:cNvPr id="949" name="Google Shape;949;p21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50" name="Google Shape;950;p21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951" name="Google Shape;951;p21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" name="Google Shape;952;p21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" name="Google Shape;953;p21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4" name="Google Shape;954;p21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5" name="Google Shape;955;p21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6" name="Google Shape;956;p21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7" name="Google Shape;957;p21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58" name="Google Shape;958;p21"/>
            <p:cNvGrpSpPr/>
            <p:nvPr/>
          </p:nvGrpSpPr>
          <p:grpSpPr>
            <a:xfrm>
              <a:off x="532298" y="4262294"/>
              <a:ext cx="281155" cy="281594"/>
              <a:chOff x="1300150" y="626450"/>
              <a:chExt cx="739299" cy="740647"/>
            </a:xfrm>
          </p:grpSpPr>
          <p:sp>
            <p:nvSpPr>
              <p:cNvPr id="959" name="Google Shape;959;p21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60" name="Google Shape;960;p21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61" name="Google Shape;961;p21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962" name="Google Shape;962;p21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cxnSp>
          <p:nvCxnSpPr>
            <p:cNvPr id="963" name="Google Shape;963;p21"/>
            <p:cNvCxnSpPr/>
            <p:nvPr/>
          </p:nvCxnSpPr>
          <p:spPr>
            <a:xfrm>
              <a:off x="-616450" y="3199725"/>
              <a:ext cx="1885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964" name="Google Shape;964;p21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965" name="Google Shape;965;p21"/>
          <p:cNvSpPr txBox="1"/>
          <p:nvPr>
            <p:ph idx="2" type="title"/>
          </p:nvPr>
        </p:nvSpPr>
        <p:spPr>
          <a:xfrm>
            <a:off x="5050062" y="1753634"/>
            <a:ext cx="23244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6" name="Google Shape;966;p21"/>
          <p:cNvSpPr txBox="1"/>
          <p:nvPr>
            <p:ph idx="3" type="title"/>
          </p:nvPr>
        </p:nvSpPr>
        <p:spPr>
          <a:xfrm>
            <a:off x="5050062" y="2200057"/>
            <a:ext cx="23244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67" name="Google Shape;967;p21"/>
          <p:cNvSpPr txBox="1"/>
          <p:nvPr>
            <p:ph idx="4" type="title"/>
          </p:nvPr>
        </p:nvSpPr>
        <p:spPr>
          <a:xfrm>
            <a:off x="1769538" y="1753634"/>
            <a:ext cx="23244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8" name="Google Shape;968;p21"/>
          <p:cNvSpPr txBox="1"/>
          <p:nvPr>
            <p:ph idx="5" type="title"/>
          </p:nvPr>
        </p:nvSpPr>
        <p:spPr>
          <a:xfrm>
            <a:off x="1769538" y="2200057"/>
            <a:ext cx="23244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69" name="Google Shape;969;p21"/>
          <p:cNvSpPr txBox="1"/>
          <p:nvPr>
            <p:ph idx="6" type="title"/>
          </p:nvPr>
        </p:nvSpPr>
        <p:spPr>
          <a:xfrm>
            <a:off x="5050062" y="3636139"/>
            <a:ext cx="23244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0" name="Google Shape;970;p21"/>
          <p:cNvSpPr txBox="1"/>
          <p:nvPr>
            <p:ph idx="7" type="title"/>
          </p:nvPr>
        </p:nvSpPr>
        <p:spPr>
          <a:xfrm>
            <a:off x="5050062" y="4082562"/>
            <a:ext cx="23244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971" name="Google Shape;971;p21"/>
          <p:cNvSpPr txBox="1"/>
          <p:nvPr>
            <p:ph idx="8" type="title"/>
          </p:nvPr>
        </p:nvSpPr>
        <p:spPr>
          <a:xfrm>
            <a:off x="1769538" y="3636139"/>
            <a:ext cx="23244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2" name="Google Shape;972;p21"/>
          <p:cNvSpPr txBox="1"/>
          <p:nvPr>
            <p:ph idx="9" type="title"/>
          </p:nvPr>
        </p:nvSpPr>
        <p:spPr>
          <a:xfrm>
            <a:off x="1769538" y="4082562"/>
            <a:ext cx="2324400" cy="6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2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3945" name="adj1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5" name="Google Shape;975;p22"/>
          <p:cNvSpPr/>
          <p:nvPr/>
        </p:nvSpPr>
        <p:spPr>
          <a:xfrm flipH="1" rot="10800000">
            <a:off x="8330613" y="4549575"/>
            <a:ext cx="1051948" cy="314048"/>
          </a:xfrm>
          <a:custGeom>
            <a:rect b="b" l="l" r="r" t="t"/>
            <a:pathLst>
              <a:path extrusionOk="0" fill="none" h="16812" w="29921">
                <a:moveTo>
                  <a:pt x="0" y="0"/>
                </a:moveTo>
                <a:lnTo>
                  <a:pt x="9168" y="16812"/>
                </a:lnTo>
                <a:lnTo>
                  <a:pt x="29921" y="16812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6" name="Google Shape;976;p22"/>
          <p:cNvGrpSpPr/>
          <p:nvPr/>
        </p:nvGrpSpPr>
        <p:grpSpPr>
          <a:xfrm>
            <a:off x="-292956" y="318431"/>
            <a:ext cx="1299294" cy="251797"/>
            <a:chOff x="5651875" y="2924600"/>
            <a:chExt cx="726025" cy="140700"/>
          </a:xfrm>
        </p:grpSpPr>
        <p:sp>
          <p:nvSpPr>
            <p:cNvPr id="977" name="Google Shape;977;p22"/>
            <p:cNvSpPr/>
            <p:nvPr/>
          </p:nvSpPr>
          <p:spPr>
            <a:xfrm>
              <a:off x="5651875" y="2924600"/>
              <a:ext cx="27125" cy="23300"/>
            </a:xfrm>
            <a:custGeom>
              <a:rect b="b" l="l" r="r" t="t"/>
              <a:pathLst>
                <a:path extrusionOk="0" h="932" w="1085">
                  <a:moveTo>
                    <a:pt x="620" y="0"/>
                  </a:moveTo>
                  <a:cubicBezTo>
                    <a:pt x="203" y="0"/>
                    <a:pt x="1" y="500"/>
                    <a:pt x="287" y="798"/>
                  </a:cubicBezTo>
                  <a:cubicBezTo>
                    <a:pt x="382" y="890"/>
                    <a:pt x="499" y="931"/>
                    <a:pt x="613" y="931"/>
                  </a:cubicBezTo>
                  <a:cubicBezTo>
                    <a:pt x="854" y="931"/>
                    <a:pt x="1084" y="747"/>
                    <a:pt x="1084" y="465"/>
                  </a:cubicBezTo>
                  <a:cubicBezTo>
                    <a:pt x="1084" y="203"/>
                    <a:pt x="882" y="0"/>
                    <a:pt x="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2"/>
            <p:cNvSpPr/>
            <p:nvPr/>
          </p:nvSpPr>
          <p:spPr>
            <a:xfrm>
              <a:off x="5751900" y="2924600"/>
              <a:ext cx="27400" cy="23300"/>
            </a:xfrm>
            <a:custGeom>
              <a:rect b="b" l="l" r="r" t="t"/>
              <a:pathLst>
                <a:path extrusionOk="0" h="932" w="1096">
                  <a:moveTo>
                    <a:pt x="631" y="0"/>
                  </a:moveTo>
                  <a:cubicBezTo>
                    <a:pt x="215" y="0"/>
                    <a:pt x="0" y="500"/>
                    <a:pt x="298" y="798"/>
                  </a:cubicBezTo>
                  <a:cubicBezTo>
                    <a:pt x="394" y="890"/>
                    <a:pt x="511" y="931"/>
                    <a:pt x="625" y="931"/>
                  </a:cubicBezTo>
                  <a:cubicBezTo>
                    <a:pt x="866" y="931"/>
                    <a:pt x="1096" y="747"/>
                    <a:pt x="1096" y="465"/>
                  </a:cubicBezTo>
                  <a:cubicBezTo>
                    <a:pt x="1096" y="203"/>
                    <a:pt x="881" y="0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2"/>
            <p:cNvSpPr/>
            <p:nvPr/>
          </p:nvSpPr>
          <p:spPr>
            <a:xfrm>
              <a:off x="5852200" y="2924600"/>
              <a:ext cx="27425" cy="23200"/>
            </a:xfrm>
            <a:custGeom>
              <a:rect b="b" l="l" r="r" t="t"/>
              <a:pathLst>
                <a:path extrusionOk="0" h="928" w="1097">
                  <a:moveTo>
                    <a:pt x="620" y="0"/>
                  </a:moveTo>
                  <a:cubicBezTo>
                    <a:pt x="215" y="0"/>
                    <a:pt x="1" y="500"/>
                    <a:pt x="298" y="786"/>
                  </a:cubicBezTo>
                  <a:cubicBezTo>
                    <a:pt x="392" y="884"/>
                    <a:pt x="511" y="928"/>
                    <a:pt x="627" y="928"/>
                  </a:cubicBezTo>
                  <a:cubicBezTo>
                    <a:pt x="865" y="928"/>
                    <a:pt x="1096" y="745"/>
                    <a:pt x="1096" y="465"/>
                  </a:cubicBezTo>
                  <a:cubicBezTo>
                    <a:pt x="1084" y="203"/>
                    <a:pt x="882" y="0"/>
                    <a:pt x="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2"/>
            <p:cNvSpPr/>
            <p:nvPr/>
          </p:nvSpPr>
          <p:spPr>
            <a:xfrm>
              <a:off x="5952525" y="2924600"/>
              <a:ext cx="27100" cy="23300"/>
            </a:xfrm>
            <a:custGeom>
              <a:rect b="b" l="l" r="r" t="t"/>
              <a:pathLst>
                <a:path extrusionOk="0" h="932" w="1084">
                  <a:moveTo>
                    <a:pt x="619" y="0"/>
                  </a:moveTo>
                  <a:cubicBezTo>
                    <a:pt x="203" y="0"/>
                    <a:pt x="0" y="500"/>
                    <a:pt x="286" y="798"/>
                  </a:cubicBezTo>
                  <a:cubicBezTo>
                    <a:pt x="382" y="890"/>
                    <a:pt x="498" y="931"/>
                    <a:pt x="613" y="931"/>
                  </a:cubicBezTo>
                  <a:cubicBezTo>
                    <a:pt x="854" y="931"/>
                    <a:pt x="1084" y="747"/>
                    <a:pt x="1084" y="465"/>
                  </a:cubicBezTo>
                  <a:cubicBezTo>
                    <a:pt x="1084" y="203"/>
                    <a:pt x="881" y="0"/>
                    <a:pt x="6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2"/>
            <p:cNvSpPr/>
            <p:nvPr/>
          </p:nvSpPr>
          <p:spPr>
            <a:xfrm>
              <a:off x="6049850" y="2924600"/>
              <a:ext cx="27400" cy="23300"/>
            </a:xfrm>
            <a:custGeom>
              <a:rect b="b" l="l" r="r" t="t"/>
              <a:pathLst>
                <a:path extrusionOk="0" h="932" w="1096">
                  <a:moveTo>
                    <a:pt x="620" y="0"/>
                  </a:moveTo>
                  <a:cubicBezTo>
                    <a:pt x="203" y="0"/>
                    <a:pt x="1" y="500"/>
                    <a:pt x="298" y="798"/>
                  </a:cubicBezTo>
                  <a:cubicBezTo>
                    <a:pt x="394" y="890"/>
                    <a:pt x="511" y="931"/>
                    <a:pt x="625" y="931"/>
                  </a:cubicBezTo>
                  <a:cubicBezTo>
                    <a:pt x="866" y="931"/>
                    <a:pt x="1096" y="747"/>
                    <a:pt x="1096" y="465"/>
                  </a:cubicBezTo>
                  <a:cubicBezTo>
                    <a:pt x="1096" y="203"/>
                    <a:pt x="882" y="0"/>
                    <a:pt x="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2"/>
            <p:cNvSpPr/>
            <p:nvPr/>
          </p:nvSpPr>
          <p:spPr>
            <a:xfrm>
              <a:off x="6150150" y="2924600"/>
              <a:ext cx="27125" cy="23300"/>
            </a:xfrm>
            <a:custGeom>
              <a:rect b="b" l="l" r="r" t="t"/>
              <a:pathLst>
                <a:path extrusionOk="0" h="932" w="1085">
                  <a:moveTo>
                    <a:pt x="620" y="0"/>
                  </a:moveTo>
                  <a:cubicBezTo>
                    <a:pt x="203" y="0"/>
                    <a:pt x="1" y="500"/>
                    <a:pt x="287" y="798"/>
                  </a:cubicBezTo>
                  <a:cubicBezTo>
                    <a:pt x="382" y="890"/>
                    <a:pt x="499" y="931"/>
                    <a:pt x="613" y="931"/>
                  </a:cubicBezTo>
                  <a:cubicBezTo>
                    <a:pt x="854" y="931"/>
                    <a:pt x="1084" y="747"/>
                    <a:pt x="1084" y="465"/>
                  </a:cubicBezTo>
                  <a:cubicBezTo>
                    <a:pt x="1084" y="203"/>
                    <a:pt x="882" y="0"/>
                    <a:pt x="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2"/>
            <p:cNvSpPr/>
            <p:nvPr/>
          </p:nvSpPr>
          <p:spPr>
            <a:xfrm>
              <a:off x="6250175" y="2924600"/>
              <a:ext cx="27400" cy="23300"/>
            </a:xfrm>
            <a:custGeom>
              <a:rect b="b" l="l" r="r" t="t"/>
              <a:pathLst>
                <a:path extrusionOk="0" h="932" w="1096">
                  <a:moveTo>
                    <a:pt x="631" y="0"/>
                  </a:moveTo>
                  <a:cubicBezTo>
                    <a:pt x="215" y="0"/>
                    <a:pt x="0" y="500"/>
                    <a:pt x="298" y="798"/>
                  </a:cubicBezTo>
                  <a:cubicBezTo>
                    <a:pt x="394" y="890"/>
                    <a:pt x="511" y="931"/>
                    <a:pt x="625" y="931"/>
                  </a:cubicBezTo>
                  <a:cubicBezTo>
                    <a:pt x="866" y="931"/>
                    <a:pt x="1096" y="747"/>
                    <a:pt x="1096" y="465"/>
                  </a:cubicBezTo>
                  <a:cubicBezTo>
                    <a:pt x="1096" y="203"/>
                    <a:pt x="882" y="0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2"/>
            <p:cNvSpPr/>
            <p:nvPr/>
          </p:nvSpPr>
          <p:spPr>
            <a:xfrm>
              <a:off x="6350475" y="2924600"/>
              <a:ext cx="27425" cy="23300"/>
            </a:xfrm>
            <a:custGeom>
              <a:rect b="b" l="l" r="r" t="t"/>
              <a:pathLst>
                <a:path extrusionOk="0" h="932" w="1097">
                  <a:moveTo>
                    <a:pt x="632" y="0"/>
                  </a:moveTo>
                  <a:cubicBezTo>
                    <a:pt x="215" y="0"/>
                    <a:pt x="1" y="500"/>
                    <a:pt x="299" y="798"/>
                  </a:cubicBezTo>
                  <a:cubicBezTo>
                    <a:pt x="394" y="890"/>
                    <a:pt x="511" y="931"/>
                    <a:pt x="625" y="931"/>
                  </a:cubicBezTo>
                  <a:cubicBezTo>
                    <a:pt x="866" y="931"/>
                    <a:pt x="1096" y="747"/>
                    <a:pt x="1096" y="465"/>
                  </a:cubicBezTo>
                  <a:cubicBezTo>
                    <a:pt x="1096" y="203"/>
                    <a:pt x="882" y="0"/>
                    <a:pt x="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2"/>
            <p:cNvSpPr/>
            <p:nvPr/>
          </p:nvSpPr>
          <p:spPr>
            <a:xfrm>
              <a:off x="5651875" y="3041575"/>
              <a:ext cx="27125" cy="23500"/>
            </a:xfrm>
            <a:custGeom>
              <a:rect b="b" l="l" r="r" t="t"/>
              <a:pathLst>
                <a:path extrusionOk="0" h="940" w="1085">
                  <a:moveTo>
                    <a:pt x="620" y="1"/>
                  </a:moveTo>
                  <a:cubicBezTo>
                    <a:pt x="203" y="1"/>
                    <a:pt x="1" y="512"/>
                    <a:pt x="287" y="798"/>
                  </a:cubicBezTo>
                  <a:cubicBezTo>
                    <a:pt x="384" y="896"/>
                    <a:pt x="504" y="940"/>
                    <a:pt x="621" y="940"/>
                  </a:cubicBezTo>
                  <a:cubicBezTo>
                    <a:pt x="859" y="940"/>
                    <a:pt x="1084" y="757"/>
                    <a:pt x="1084" y="477"/>
                  </a:cubicBezTo>
                  <a:cubicBezTo>
                    <a:pt x="1084" y="215"/>
                    <a:pt x="882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2"/>
            <p:cNvSpPr/>
            <p:nvPr/>
          </p:nvSpPr>
          <p:spPr>
            <a:xfrm>
              <a:off x="5751900" y="3041575"/>
              <a:ext cx="27400" cy="23500"/>
            </a:xfrm>
            <a:custGeom>
              <a:rect b="b" l="l" r="r" t="t"/>
              <a:pathLst>
                <a:path extrusionOk="0" h="940" w="1096">
                  <a:moveTo>
                    <a:pt x="631" y="1"/>
                  </a:moveTo>
                  <a:cubicBezTo>
                    <a:pt x="215" y="1"/>
                    <a:pt x="0" y="512"/>
                    <a:pt x="298" y="798"/>
                  </a:cubicBezTo>
                  <a:cubicBezTo>
                    <a:pt x="396" y="896"/>
                    <a:pt x="515" y="940"/>
                    <a:pt x="632" y="940"/>
                  </a:cubicBezTo>
                  <a:cubicBezTo>
                    <a:pt x="870" y="940"/>
                    <a:pt x="1096" y="757"/>
                    <a:pt x="1096" y="477"/>
                  </a:cubicBezTo>
                  <a:cubicBezTo>
                    <a:pt x="1096" y="215"/>
                    <a:pt x="881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2"/>
            <p:cNvSpPr/>
            <p:nvPr/>
          </p:nvSpPr>
          <p:spPr>
            <a:xfrm>
              <a:off x="5852200" y="3041575"/>
              <a:ext cx="27425" cy="23450"/>
            </a:xfrm>
            <a:custGeom>
              <a:rect b="b" l="l" r="r" t="t"/>
              <a:pathLst>
                <a:path extrusionOk="0" h="938" w="1097">
                  <a:moveTo>
                    <a:pt x="620" y="1"/>
                  </a:moveTo>
                  <a:cubicBezTo>
                    <a:pt x="215" y="1"/>
                    <a:pt x="1" y="512"/>
                    <a:pt x="298" y="798"/>
                  </a:cubicBezTo>
                  <a:cubicBezTo>
                    <a:pt x="391" y="895"/>
                    <a:pt x="507" y="937"/>
                    <a:pt x="622" y="937"/>
                  </a:cubicBezTo>
                  <a:cubicBezTo>
                    <a:pt x="862" y="937"/>
                    <a:pt x="1096" y="751"/>
                    <a:pt x="1096" y="477"/>
                  </a:cubicBezTo>
                  <a:cubicBezTo>
                    <a:pt x="1084" y="215"/>
                    <a:pt x="882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2"/>
            <p:cNvSpPr/>
            <p:nvPr/>
          </p:nvSpPr>
          <p:spPr>
            <a:xfrm>
              <a:off x="5952225" y="3041875"/>
              <a:ext cx="27600" cy="23425"/>
            </a:xfrm>
            <a:custGeom>
              <a:rect b="b" l="l" r="r" t="t"/>
              <a:pathLst>
                <a:path extrusionOk="0" h="937" w="1104">
                  <a:moveTo>
                    <a:pt x="631" y="0"/>
                  </a:moveTo>
                  <a:cubicBezTo>
                    <a:pt x="215" y="0"/>
                    <a:pt x="0" y="512"/>
                    <a:pt x="310" y="798"/>
                  </a:cubicBezTo>
                  <a:cubicBezTo>
                    <a:pt x="406" y="894"/>
                    <a:pt x="523" y="937"/>
                    <a:pt x="637" y="937"/>
                  </a:cubicBezTo>
                  <a:cubicBezTo>
                    <a:pt x="877" y="937"/>
                    <a:pt x="1104" y="747"/>
                    <a:pt x="1096" y="465"/>
                  </a:cubicBezTo>
                  <a:cubicBezTo>
                    <a:pt x="1096" y="203"/>
                    <a:pt x="881" y="0"/>
                    <a:pt x="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2"/>
            <p:cNvSpPr/>
            <p:nvPr/>
          </p:nvSpPr>
          <p:spPr>
            <a:xfrm>
              <a:off x="6049850" y="3041575"/>
              <a:ext cx="27400" cy="23500"/>
            </a:xfrm>
            <a:custGeom>
              <a:rect b="b" l="l" r="r" t="t"/>
              <a:pathLst>
                <a:path extrusionOk="0" h="940" w="1096">
                  <a:moveTo>
                    <a:pt x="620" y="1"/>
                  </a:moveTo>
                  <a:cubicBezTo>
                    <a:pt x="203" y="1"/>
                    <a:pt x="1" y="512"/>
                    <a:pt x="298" y="798"/>
                  </a:cubicBezTo>
                  <a:cubicBezTo>
                    <a:pt x="396" y="896"/>
                    <a:pt x="516" y="940"/>
                    <a:pt x="632" y="940"/>
                  </a:cubicBezTo>
                  <a:cubicBezTo>
                    <a:pt x="870" y="940"/>
                    <a:pt x="1096" y="757"/>
                    <a:pt x="1096" y="477"/>
                  </a:cubicBezTo>
                  <a:cubicBezTo>
                    <a:pt x="1096" y="215"/>
                    <a:pt x="882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2"/>
            <p:cNvSpPr/>
            <p:nvPr/>
          </p:nvSpPr>
          <p:spPr>
            <a:xfrm>
              <a:off x="6150150" y="3041575"/>
              <a:ext cx="27125" cy="23500"/>
            </a:xfrm>
            <a:custGeom>
              <a:rect b="b" l="l" r="r" t="t"/>
              <a:pathLst>
                <a:path extrusionOk="0" h="940" w="1085">
                  <a:moveTo>
                    <a:pt x="620" y="1"/>
                  </a:moveTo>
                  <a:cubicBezTo>
                    <a:pt x="203" y="1"/>
                    <a:pt x="1" y="512"/>
                    <a:pt x="287" y="798"/>
                  </a:cubicBezTo>
                  <a:cubicBezTo>
                    <a:pt x="384" y="896"/>
                    <a:pt x="504" y="940"/>
                    <a:pt x="621" y="940"/>
                  </a:cubicBezTo>
                  <a:cubicBezTo>
                    <a:pt x="859" y="940"/>
                    <a:pt x="1084" y="757"/>
                    <a:pt x="1084" y="477"/>
                  </a:cubicBezTo>
                  <a:cubicBezTo>
                    <a:pt x="1084" y="215"/>
                    <a:pt x="882" y="1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2"/>
            <p:cNvSpPr/>
            <p:nvPr/>
          </p:nvSpPr>
          <p:spPr>
            <a:xfrm>
              <a:off x="6250175" y="3041575"/>
              <a:ext cx="27400" cy="23500"/>
            </a:xfrm>
            <a:custGeom>
              <a:rect b="b" l="l" r="r" t="t"/>
              <a:pathLst>
                <a:path extrusionOk="0" h="940" w="1096">
                  <a:moveTo>
                    <a:pt x="631" y="1"/>
                  </a:moveTo>
                  <a:cubicBezTo>
                    <a:pt x="215" y="1"/>
                    <a:pt x="0" y="512"/>
                    <a:pt x="298" y="798"/>
                  </a:cubicBezTo>
                  <a:cubicBezTo>
                    <a:pt x="396" y="896"/>
                    <a:pt x="515" y="940"/>
                    <a:pt x="632" y="940"/>
                  </a:cubicBezTo>
                  <a:cubicBezTo>
                    <a:pt x="870" y="940"/>
                    <a:pt x="1096" y="757"/>
                    <a:pt x="1096" y="477"/>
                  </a:cubicBezTo>
                  <a:cubicBezTo>
                    <a:pt x="1096" y="215"/>
                    <a:pt x="882" y="1"/>
                    <a:pt x="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2"/>
            <p:cNvSpPr/>
            <p:nvPr/>
          </p:nvSpPr>
          <p:spPr>
            <a:xfrm>
              <a:off x="6350475" y="3041875"/>
              <a:ext cx="27425" cy="23425"/>
            </a:xfrm>
            <a:custGeom>
              <a:rect b="b" l="l" r="r" t="t"/>
              <a:pathLst>
                <a:path extrusionOk="0" h="937" w="1097">
                  <a:moveTo>
                    <a:pt x="632" y="0"/>
                  </a:moveTo>
                  <a:cubicBezTo>
                    <a:pt x="203" y="0"/>
                    <a:pt x="1" y="512"/>
                    <a:pt x="299" y="798"/>
                  </a:cubicBezTo>
                  <a:cubicBezTo>
                    <a:pt x="394" y="894"/>
                    <a:pt x="511" y="937"/>
                    <a:pt x="626" y="937"/>
                  </a:cubicBezTo>
                  <a:cubicBezTo>
                    <a:pt x="866" y="937"/>
                    <a:pt x="1096" y="747"/>
                    <a:pt x="1096" y="465"/>
                  </a:cubicBezTo>
                  <a:cubicBezTo>
                    <a:pt x="1084" y="203"/>
                    <a:pt x="882" y="0"/>
                    <a:pt x="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" name="Google Shape;993;p22"/>
          <p:cNvGrpSpPr/>
          <p:nvPr/>
        </p:nvGrpSpPr>
        <p:grpSpPr>
          <a:xfrm>
            <a:off x="367864" y="4687723"/>
            <a:ext cx="749716" cy="120302"/>
            <a:chOff x="4397850" y="2027450"/>
            <a:chExt cx="528975" cy="84875"/>
          </a:xfrm>
        </p:grpSpPr>
        <p:sp>
          <p:nvSpPr>
            <p:cNvPr id="994" name="Google Shape;994;p22"/>
            <p:cNvSpPr/>
            <p:nvPr/>
          </p:nvSpPr>
          <p:spPr>
            <a:xfrm>
              <a:off x="4397850" y="2027450"/>
              <a:ext cx="84875" cy="84875"/>
            </a:xfrm>
            <a:custGeom>
              <a:rect b="b" l="l" r="r" t="t"/>
              <a:pathLst>
                <a:path extrusionOk="0" fill="none" h="3395" w="3395">
                  <a:moveTo>
                    <a:pt x="1" y="3394"/>
                  </a:moveTo>
                  <a:lnTo>
                    <a:pt x="3394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2"/>
            <p:cNvSpPr/>
            <p:nvPr/>
          </p:nvSpPr>
          <p:spPr>
            <a:xfrm>
              <a:off x="4471975" y="2027450"/>
              <a:ext cx="84850" cy="84875"/>
            </a:xfrm>
            <a:custGeom>
              <a:rect b="b" l="l" r="r" t="t"/>
              <a:pathLst>
                <a:path extrusionOk="0" fill="none" h="3395" w="3394">
                  <a:moveTo>
                    <a:pt x="1" y="3394"/>
                  </a:moveTo>
                  <a:lnTo>
                    <a:pt x="3394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2"/>
            <p:cNvSpPr/>
            <p:nvPr/>
          </p:nvSpPr>
          <p:spPr>
            <a:xfrm>
              <a:off x="4545800" y="2027450"/>
              <a:ext cx="85150" cy="84875"/>
            </a:xfrm>
            <a:custGeom>
              <a:rect b="b" l="l" r="r" t="t"/>
              <a:pathLst>
                <a:path extrusionOk="0" fill="none" h="3395" w="3406">
                  <a:moveTo>
                    <a:pt x="0" y="3394"/>
                  </a:moveTo>
                  <a:lnTo>
                    <a:pt x="3405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2"/>
            <p:cNvSpPr/>
            <p:nvPr/>
          </p:nvSpPr>
          <p:spPr>
            <a:xfrm>
              <a:off x="4619900" y="2027450"/>
              <a:ext cx="84875" cy="84875"/>
            </a:xfrm>
            <a:custGeom>
              <a:rect b="b" l="l" r="r" t="t"/>
              <a:pathLst>
                <a:path extrusionOk="0" fill="none" h="3395" w="3395">
                  <a:moveTo>
                    <a:pt x="1" y="3394"/>
                  </a:moveTo>
                  <a:lnTo>
                    <a:pt x="3394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2"/>
            <p:cNvSpPr/>
            <p:nvPr/>
          </p:nvSpPr>
          <p:spPr>
            <a:xfrm>
              <a:off x="4694025" y="2027450"/>
              <a:ext cx="84850" cy="84875"/>
            </a:xfrm>
            <a:custGeom>
              <a:rect b="b" l="l" r="r" t="t"/>
              <a:pathLst>
                <a:path extrusionOk="0" fill="none" h="3395" w="3394">
                  <a:moveTo>
                    <a:pt x="1" y="3394"/>
                  </a:moveTo>
                  <a:lnTo>
                    <a:pt x="3394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2"/>
            <p:cNvSpPr/>
            <p:nvPr/>
          </p:nvSpPr>
          <p:spPr>
            <a:xfrm>
              <a:off x="4767850" y="2027450"/>
              <a:ext cx="85150" cy="84875"/>
            </a:xfrm>
            <a:custGeom>
              <a:rect b="b" l="l" r="r" t="t"/>
              <a:pathLst>
                <a:path extrusionOk="0" fill="none" h="3395" w="3406">
                  <a:moveTo>
                    <a:pt x="0" y="3394"/>
                  </a:moveTo>
                  <a:lnTo>
                    <a:pt x="3406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2"/>
            <p:cNvSpPr/>
            <p:nvPr/>
          </p:nvSpPr>
          <p:spPr>
            <a:xfrm>
              <a:off x="4841950" y="2027450"/>
              <a:ext cx="84875" cy="84875"/>
            </a:xfrm>
            <a:custGeom>
              <a:rect b="b" l="l" r="r" t="t"/>
              <a:pathLst>
                <a:path extrusionOk="0" fill="none" h="3395" w="3395">
                  <a:moveTo>
                    <a:pt x="1" y="3394"/>
                  </a:moveTo>
                  <a:lnTo>
                    <a:pt x="3394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1" name="Google Shape;1001;p22"/>
          <p:cNvSpPr/>
          <p:nvPr/>
        </p:nvSpPr>
        <p:spPr>
          <a:xfrm flipH="1">
            <a:off x="7" y="4297781"/>
            <a:ext cx="589070" cy="251802"/>
          </a:xfrm>
          <a:custGeom>
            <a:rect b="b" l="l" r="r" t="t"/>
            <a:pathLst>
              <a:path extrusionOk="0" fill="none" h="16812" w="29921">
                <a:moveTo>
                  <a:pt x="0" y="0"/>
                </a:moveTo>
                <a:lnTo>
                  <a:pt x="9168" y="16812"/>
                </a:lnTo>
                <a:lnTo>
                  <a:pt x="29921" y="16812"/>
                </a:ln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miter lim="11906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2" name="Google Shape;1002;p22"/>
          <p:cNvGrpSpPr/>
          <p:nvPr/>
        </p:nvGrpSpPr>
        <p:grpSpPr>
          <a:xfrm>
            <a:off x="8493646" y="368819"/>
            <a:ext cx="281155" cy="281594"/>
            <a:chOff x="1300150" y="626450"/>
            <a:chExt cx="739299" cy="740647"/>
          </a:xfrm>
        </p:grpSpPr>
        <p:sp>
          <p:nvSpPr>
            <p:cNvPr id="1003" name="Google Shape;1003;p22"/>
            <p:cNvSpPr/>
            <p:nvPr/>
          </p:nvSpPr>
          <p:spPr>
            <a:xfrm>
              <a:off x="1300150" y="626450"/>
              <a:ext cx="172765" cy="173640"/>
            </a:xfrm>
            <a:custGeom>
              <a:rect b="b" l="l" r="r" t="t"/>
              <a:pathLst>
                <a:path extrusionOk="0" h="13894" w="13824">
                  <a:moveTo>
                    <a:pt x="0" y="13894"/>
                  </a:moveTo>
                  <a:lnTo>
                    <a:pt x="0" y="0"/>
                  </a:lnTo>
                  <a:lnTo>
                    <a:pt x="13824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04" name="Google Shape;1004;p22"/>
            <p:cNvSpPr/>
            <p:nvPr/>
          </p:nvSpPr>
          <p:spPr>
            <a:xfrm rot="5400000">
              <a:off x="1866246" y="626450"/>
              <a:ext cx="172765" cy="173640"/>
            </a:xfrm>
            <a:custGeom>
              <a:rect b="b" l="l" r="r" t="t"/>
              <a:pathLst>
                <a:path extrusionOk="0" h="13894" w="13824">
                  <a:moveTo>
                    <a:pt x="0" y="13894"/>
                  </a:moveTo>
                  <a:lnTo>
                    <a:pt x="0" y="0"/>
                  </a:lnTo>
                  <a:lnTo>
                    <a:pt x="13824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05" name="Google Shape;1005;p22"/>
            <p:cNvSpPr/>
            <p:nvPr/>
          </p:nvSpPr>
          <p:spPr>
            <a:xfrm rot="10800000">
              <a:off x="1866684" y="1193457"/>
              <a:ext cx="172765" cy="173640"/>
            </a:xfrm>
            <a:custGeom>
              <a:rect b="b" l="l" r="r" t="t"/>
              <a:pathLst>
                <a:path extrusionOk="0" h="13894" w="13824">
                  <a:moveTo>
                    <a:pt x="0" y="13894"/>
                  </a:moveTo>
                  <a:lnTo>
                    <a:pt x="0" y="0"/>
                  </a:lnTo>
                  <a:lnTo>
                    <a:pt x="13824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006" name="Google Shape;1006;p22"/>
            <p:cNvSpPr/>
            <p:nvPr/>
          </p:nvSpPr>
          <p:spPr>
            <a:xfrm rot="-5400000">
              <a:off x="1300587" y="1193457"/>
              <a:ext cx="172765" cy="173640"/>
            </a:xfrm>
            <a:custGeom>
              <a:rect b="b" l="l" r="r" t="t"/>
              <a:pathLst>
                <a:path extrusionOk="0" h="13894" w="13824">
                  <a:moveTo>
                    <a:pt x="0" y="13894"/>
                  </a:moveTo>
                  <a:lnTo>
                    <a:pt x="0" y="0"/>
                  </a:lnTo>
                  <a:lnTo>
                    <a:pt x="13824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007" name="Google Shape;1007;p22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08" name="Google Shape;1008;p22"/>
          <p:cNvSpPr txBox="1"/>
          <p:nvPr>
            <p:ph idx="2" type="title"/>
          </p:nvPr>
        </p:nvSpPr>
        <p:spPr>
          <a:xfrm>
            <a:off x="3405679" y="1615348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09" name="Google Shape;1009;p22"/>
          <p:cNvSpPr txBox="1"/>
          <p:nvPr>
            <p:ph idx="3" type="title"/>
          </p:nvPr>
        </p:nvSpPr>
        <p:spPr>
          <a:xfrm>
            <a:off x="3349512" y="2023191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10" name="Google Shape;1010;p22"/>
          <p:cNvSpPr txBox="1"/>
          <p:nvPr>
            <p:ph idx="4" type="title"/>
          </p:nvPr>
        </p:nvSpPr>
        <p:spPr>
          <a:xfrm>
            <a:off x="783300" y="1615348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11" name="Google Shape;1011;p22"/>
          <p:cNvSpPr txBox="1"/>
          <p:nvPr>
            <p:ph idx="5" type="title"/>
          </p:nvPr>
        </p:nvSpPr>
        <p:spPr>
          <a:xfrm>
            <a:off x="727200" y="2023191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12" name="Google Shape;1012;p22"/>
          <p:cNvSpPr txBox="1"/>
          <p:nvPr>
            <p:ph idx="6" type="title"/>
          </p:nvPr>
        </p:nvSpPr>
        <p:spPr>
          <a:xfrm>
            <a:off x="6027846" y="1615348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13" name="Google Shape;1013;p22"/>
          <p:cNvSpPr txBox="1"/>
          <p:nvPr>
            <p:ph idx="7" type="title"/>
          </p:nvPr>
        </p:nvSpPr>
        <p:spPr>
          <a:xfrm>
            <a:off x="5971700" y="2023191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14" name="Google Shape;1014;p22"/>
          <p:cNvSpPr txBox="1"/>
          <p:nvPr>
            <p:ph idx="8" type="title"/>
          </p:nvPr>
        </p:nvSpPr>
        <p:spPr>
          <a:xfrm>
            <a:off x="3405679" y="3190938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15" name="Google Shape;1015;p22"/>
          <p:cNvSpPr txBox="1"/>
          <p:nvPr>
            <p:ph idx="9" type="title"/>
          </p:nvPr>
        </p:nvSpPr>
        <p:spPr>
          <a:xfrm>
            <a:off x="3349512" y="3598791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16" name="Google Shape;1016;p22"/>
          <p:cNvSpPr txBox="1"/>
          <p:nvPr>
            <p:ph idx="13" type="title"/>
          </p:nvPr>
        </p:nvSpPr>
        <p:spPr>
          <a:xfrm>
            <a:off x="783300" y="3190938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17" name="Google Shape;1017;p22"/>
          <p:cNvSpPr txBox="1"/>
          <p:nvPr>
            <p:ph idx="14" type="title"/>
          </p:nvPr>
        </p:nvSpPr>
        <p:spPr>
          <a:xfrm>
            <a:off x="727200" y="3598791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1018" name="Google Shape;1018;p22"/>
          <p:cNvSpPr txBox="1"/>
          <p:nvPr>
            <p:ph idx="15" type="title"/>
          </p:nvPr>
        </p:nvSpPr>
        <p:spPr>
          <a:xfrm>
            <a:off x="6027846" y="3190938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19" name="Google Shape;1019;p22"/>
          <p:cNvSpPr txBox="1"/>
          <p:nvPr>
            <p:ph idx="16" type="title"/>
          </p:nvPr>
        </p:nvSpPr>
        <p:spPr>
          <a:xfrm>
            <a:off x="5971700" y="3598791"/>
            <a:ext cx="2445000" cy="7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b="0" sz="1500"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Nunito"/>
              <a:buNone/>
              <a:defRPr sz="1400"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6"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1" name="Google Shape;1021;p2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22" name="Google Shape;1022;p23"/>
            <p:cNvGrpSpPr/>
            <p:nvPr/>
          </p:nvGrpSpPr>
          <p:grpSpPr>
            <a:xfrm>
              <a:off x="7549869" y="2629482"/>
              <a:ext cx="1169970" cy="555496"/>
              <a:chOff x="949800" y="1738125"/>
              <a:chExt cx="825725" cy="392050"/>
            </a:xfrm>
          </p:grpSpPr>
          <p:sp>
            <p:nvSpPr>
              <p:cNvPr id="1023" name="Google Shape;1023;p23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23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23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23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23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23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23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23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23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23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23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23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23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23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23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23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23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23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23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23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23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23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23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23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23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23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23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23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23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23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23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23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55" name="Google Shape;1055;p23"/>
            <p:cNvSpPr/>
            <p:nvPr/>
          </p:nvSpPr>
          <p:spPr>
            <a:xfrm flipH="1">
              <a:off x="4124579" y="3291048"/>
              <a:ext cx="1594116" cy="67865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3"/>
            <p:cNvSpPr/>
            <p:nvPr/>
          </p:nvSpPr>
          <p:spPr>
            <a:xfrm flipH="1" rot="10800000">
              <a:off x="7549879" y="1007148"/>
              <a:ext cx="1594116" cy="67865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3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8" name="Google Shape;1058;p23"/>
            <p:cNvGrpSpPr/>
            <p:nvPr/>
          </p:nvGrpSpPr>
          <p:grpSpPr>
            <a:xfrm>
              <a:off x="438855" y="394177"/>
              <a:ext cx="953788" cy="522000"/>
              <a:chOff x="4397850" y="1828025"/>
              <a:chExt cx="686425" cy="375675"/>
            </a:xfrm>
          </p:grpSpPr>
          <p:sp>
            <p:nvSpPr>
              <p:cNvPr id="1059" name="Google Shape;1059;p23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0" name="Google Shape;1060;p23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1061" name="Google Shape;1061;p23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23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23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" name="Google Shape;1064;p23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" name="Google Shape;1065;p23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23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" name="Google Shape;1067;p23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68" name="Google Shape;1068;p23"/>
            <p:cNvGrpSpPr/>
            <p:nvPr/>
          </p:nvGrpSpPr>
          <p:grpSpPr>
            <a:xfrm>
              <a:off x="93348" y="4266031"/>
              <a:ext cx="1299294" cy="251797"/>
              <a:chOff x="5651875" y="2924600"/>
              <a:chExt cx="726025" cy="140700"/>
            </a:xfrm>
          </p:grpSpPr>
          <p:sp>
            <p:nvSpPr>
              <p:cNvPr id="1069" name="Google Shape;1069;p23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3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3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23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3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3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3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3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23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3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3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3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3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3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3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23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5" name="Google Shape;1085;p23"/>
            <p:cNvGrpSpPr/>
            <p:nvPr/>
          </p:nvGrpSpPr>
          <p:grpSpPr>
            <a:xfrm>
              <a:off x="8212684" y="4128669"/>
              <a:ext cx="435817" cy="436463"/>
              <a:chOff x="1300150" y="626450"/>
              <a:chExt cx="739299" cy="740647"/>
            </a:xfrm>
          </p:grpSpPr>
          <p:sp>
            <p:nvSpPr>
              <p:cNvPr id="1086" name="Google Shape;1086;p23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87" name="Google Shape;1087;p23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88" name="Google Shape;1088;p23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89" name="Google Shape;1089;p23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1090" name="Google Shape;1090;p23"/>
            <p:cNvGrpSpPr/>
            <p:nvPr/>
          </p:nvGrpSpPr>
          <p:grpSpPr>
            <a:xfrm>
              <a:off x="540725" y="1650250"/>
              <a:ext cx="345325" cy="345325"/>
              <a:chOff x="3495950" y="1716700"/>
              <a:chExt cx="345325" cy="345325"/>
            </a:xfrm>
          </p:grpSpPr>
          <p:sp>
            <p:nvSpPr>
              <p:cNvPr id="1091" name="Google Shape;1091;p23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23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23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23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95" name="Google Shape;1095;p23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96" name="Google Shape;1096;p23"/>
          <p:cNvSpPr txBox="1"/>
          <p:nvPr>
            <p:ph idx="1" type="subTitle"/>
          </p:nvPr>
        </p:nvSpPr>
        <p:spPr>
          <a:xfrm>
            <a:off x="734750" y="2298500"/>
            <a:ext cx="2706000" cy="13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6_1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8" name="Google Shape;1098;p2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099" name="Google Shape;1099;p24"/>
            <p:cNvGrpSpPr/>
            <p:nvPr/>
          </p:nvGrpSpPr>
          <p:grpSpPr>
            <a:xfrm>
              <a:off x="8475800" y="4170642"/>
              <a:ext cx="345325" cy="345325"/>
              <a:chOff x="3495950" y="1716700"/>
              <a:chExt cx="345325" cy="345325"/>
            </a:xfrm>
          </p:grpSpPr>
          <p:sp>
            <p:nvSpPr>
              <p:cNvPr id="1100" name="Google Shape;1100;p24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24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24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24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4" name="Google Shape;1104;p24"/>
            <p:cNvSpPr/>
            <p:nvPr/>
          </p:nvSpPr>
          <p:spPr>
            <a:xfrm rot="10800000">
              <a:off x="6024" y="4515976"/>
              <a:ext cx="1184273" cy="281349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5" name="Google Shape;1105;p24"/>
            <p:cNvGrpSpPr/>
            <p:nvPr/>
          </p:nvGrpSpPr>
          <p:grpSpPr>
            <a:xfrm>
              <a:off x="7569836" y="4576321"/>
              <a:ext cx="1001403" cy="160677"/>
              <a:chOff x="4397850" y="2027450"/>
              <a:chExt cx="528975" cy="84875"/>
            </a:xfrm>
          </p:grpSpPr>
          <p:sp>
            <p:nvSpPr>
              <p:cNvPr id="1106" name="Google Shape;1106;p24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24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24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24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24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24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24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113" name="Google Shape;1113;p24"/>
            <p:cNvCxnSpPr/>
            <p:nvPr/>
          </p:nvCxnSpPr>
          <p:spPr>
            <a:xfrm>
              <a:off x="7734900" y="966450"/>
              <a:ext cx="1391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14" name="Google Shape;1114;p24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5" name="Google Shape;1115;p24"/>
            <p:cNvGrpSpPr/>
            <p:nvPr/>
          </p:nvGrpSpPr>
          <p:grpSpPr>
            <a:xfrm>
              <a:off x="83159" y="410945"/>
              <a:ext cx="1169970" cy="555496"/>
              <a:chOff x="949800" y="1738125"/>
              <a:chExt cx="825725" cy="392050"/>
            </a:xfrm>
          </p:grpSpPr>
          <p:sp>
            <p:nvSpPr>
              <p:cNvPr id="1116" name="Google Shape;1116;p24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24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24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24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24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24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24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24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24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24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24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24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24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24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24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24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24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24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24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24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24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24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24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24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24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24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24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24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24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24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24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24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48" name="Google Shape;1148;p24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149" name="Google Shape;1149;p24"/>
          <p:cNvSpPr txBox="1"/>
          <p:nvPr>
            <p:ph idx="1" type="subTitle"/>
          </p:nvPr>
        </p:nvSpPr>
        <p:spPr>
          <a:xfrm>
            <a:off x="767331" y="3856102"/>
            <a:ext cx="4566900" cy="4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50" name="Google Shape;1150;p24"/>
          <p:cNvSpPr txBox="1"/>
          <p:nvPr>
            <p:ph idx="2" type="title"/>
          </p:nvPr>
        </p:nvSpPr>
        <p:spPr>
          <a:xfrm>
            <a:off x="813900" y="3389475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1" name="Google Shape;1151;p24"/>
          <p:cNvSpPr txBox="1"/>
          <p:nvPr>
            <p:ph idx="3" type="subTitle"/>
          </p:nvPr>
        </p:nvSpPr>
        <p:spPr>
          <a:xfrm>
            <a:off x="767331" y="1548352"/>
            <a:ext cx="45669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52" name="Google Shape;1152;p24"/>
          <p:cNvSpPr txBox="1"/>
          <p:nvPr>
            <p:ph idx="4" type="title"/>
          </p:nvPr>
        </p:nvSpPr>
        <p:spPr>
          <a:xfrm>
            <a:off x="813900" y="1081725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3" name="Google Shape;1153;p24"/>
          <p:cNvSpPr txBox="1"/>
          <p:nvPr>
            <p:ph idx="5" type="subTitle"/>
          </p:nvPr>
        </p:nvSpPr>
        <p:spPr>
          <a:xfrm>
            <a:off x="5764806" y="1548352"/>
            <a:ext cx="2332800" cy="27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20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54" name="Google Shape;1154;p24"/>
          <p:cNvSpPr txBox="1"/>
          <p:nvPr>
            <p:ph idx="6" type="title"/>
          </p:nvPr>
        </p:nvSpPr>
        <p:spPr>
          <a:xfrm>
            <a:off x="5811375" y="1081725"/>
            <a:ext cx="23328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CUSTOM_5"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6" name="Google Shape;1156;p25"/>
          <p:cNvGrpSpPr/>
          <p:nvPr/>
        </p:nvGrpSpPr>
        <p:grpSpPr>
          <a:xfrm>
            <a:off x="-813352" y="0"/>
            <a:ext cx="9957352" cy="5143500"/>
            <a:chOff x="-813352" y="0"/>
            <a:chExt cx="9957352" cy="5143500"/>
          </a:xfrm>
        </p:grpSpPr>
        <p:sp>
          <p:nvSpPr>
            <p:cNvPr id="1157" name="Google Shape;1157;p25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5"/>
            <p:cNvSpPr/>
            <p:nvPr/>
          </p:nvSpPr>
          <p:spPr>
            <a:xfrm>
              <a:off x="75975" y="0"/>
              <a:ext cx="1044018" cy="444467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5"/>
            <p:cNvSpPr/>
            <p:nvPr/>
          </p:nvSpPr>
          <p:spPr>
            <a:xfrm>
              <a:off x="5030675" y="4251600"/>
              <a:ext cx="800654" cy="521944"/>
            </a:xfrm>
            <a:custGeom>
              <a:rect b="b" l="l" r="r" t="t"/>
              <a:pathLst>
                <a:path extrusionOk="0" fill="none" h="49638" w="46114">
                  <a:moveTo>
                    <a:pt x="46113" y="49638"/>
                  </a:moveTo>
                  <a:lnTo>
                    <a:pt x="16967" y="1"/>
                  </a:lnTo>
                  <a:lnTo>
                    <a:pt x="1" y="1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0" name="Google Shape;1160;p25"/>
            <p:cNvGrpSpPr/>
            <p:nvPr/>
          </p:nvGrpSpPr>
          <p:grpSpPr>
            <a:xfrm>
              <a:off x="4023680" y="4200227"/>
              <a:ext cx="953788" cy="522000"/>
              <a:chOff x="4397850" y="1828025"/>
              <a:chExt cx="686425" cy="375675"/>
            </a:xfrm>
          </p:grpSpPr>
          <p:sp>
            <p:nvSpPr>
              <p:cNvPr id="1161" name="Google Shape;1161;p25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62" name="Google Shape;1162;p25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1163" name="Google Shape;1163;p25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25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25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25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25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" name="Google Shape;1168;p25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" name="Google Shape;1169;p25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70" name="Google Shape;1170;p25"/>
            <p:cNvGrpSpPr/>
            <p:nvPr/>
          </p:nvGrpSpPr>
          <p:grpSpPr>
            <a:xfrm>
              <a:off x="-813352" y="4603806"/>
              <a:ext cx="1299294" cy="251797"/>
              <a:chOff x="5651875" y="2924600"/>
              <a:chExt cx="726025" cy="140700"/>
            </a:xfrm>
          </p:grpSpPr>
          <p:sp>
            <p:nvSpPr>
              <p:cNvPr id="1171" name="Google Shape;1171;p25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25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25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25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25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25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25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25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25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25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25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25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25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25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25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25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7" name="Google Shape;1187;p25"/>
            <p:cNvGrpSpPr/>
            <p:nvPr/>
          </p:nvGrpSpPr>
          <p:grpSpPr>
            <a:xfrm>
              <a:off x="4541646" y="2658994"/>
              <a:ext cx="435817" cy="436463"/>
              <a:chOff x="1300150" y="626450"/>
              <a:chExt cx="739299" cy="740647"/>
            </a:xfrm>
          </p:grpSpPr>
          <p:sp>
            <p:nvSpPr>
              <p:cNvPr id="1188" name="Google Shape;1188;p25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189" name="Google Shape;1189;p25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190" name="Google Shape;1190;p25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191" name="Google Shape;1191;p25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sp>
        <p:nvSpPr>
          <p:cNvPr id="1192" name="Google Shape;1192;p25"/>
          <p:cNvSpPr txBox="1"/>
          <p:nvPr>
            <p:ph type="ctrTitle"/>
          </p:nvPr>
        </p:nvSpPr>
        <p:spPr>
          <a:xfrm>
            <a:off x="789600" y="529488"/>
            <a:ext cx="4568100" cy="11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73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193" name="Google Shape;1193;p25"/>
          <p:cNvSpPr txBox="1"/>
          <p:nvPr>
            <p:ph idx="1" type="subTitle"/>
          </p:nvPr>
        </p:nvSpPr>
        <p:spPr>
          <a:xfrm>
            <a:off x="926670" y="1591049"/>
            <a:ext cx="45681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94" name="Google Shape;1194;p25"/>
          <p:cNvSpPr txBox="1"/>
          <p:nvPr/>
        </p:nvSpPr>
        <p:spPr>
          <a:xfrm>
            <a:off x="711750" y="3555632"/>
            <a:ext cx="36327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195" name="Google Shape;1195;p25"/>
          <p:cNvSpPr txBox="1"/>
          <p:nvPr>
            <p:ph idx="2" type="subTitle"/>
          </p:nvPr>
        </p:nvSpPr>
        <p:spPr>
          <a:xfrm>
            <a:off x="789600" y="2150116"/>
            <a:ext cx="3629400" cy="74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>
                <a:solidFill>
                  <a:srgbClr val="000000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5_1">
    <p:spTree>
      <p:nvGrpSpPr>
        <p:cNvPr id="1196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7" name="Google Shape;1197;p2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1198" name="Google Shape;1198;p26"/>
            <p:cNvGrpSpPr/>
            <p:nvPr/>
          </p:nvGrpSpPr>
          <p:grpSpPr>
            <a:xfrm>
              <a:off x="8475800" y="4170642"/>
              <a:ext cx="345325" cy="345325"/>
              <a:chOff x="3495950" y="1716700"/>
              <a:chExt cx="345325" cy="345325"/>
            </a:xfrm>
          </p:grpSpPr>
          <p:sp>
            <p:nvSpPr>
              <p:cNvPr id="1199" name="Google Shape;1199;p26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26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26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26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03" name="Google Shape;1203;p26"/>
            <p:cNvSpPr/>
            <p:nvPr/>
          </p:nvSpPr>
          <p:spPr>
            <a:xfrm rot="10800000">
              <a:off x="6024" y="4515976"/>
              <a:ext cx="1184273" cy="281349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04" name="Google Shape;1204;p26"/>
            <p:cNvGrpSpPr/>
            <p:nvPr/>
          </p:nvGrpSpPr>
          <p:grpSpPr>
            <a:xfrm>
              <a:off x="7569836" y="4576321"/>
              <a:ext cx="1001403" cy="160677"/>
              <a:chOff x="4397850" y="2027450"/>
              <a:chExt cx="528975" cy="84875"/>
            </a:xfrm>
          </p:grpSpPr>
          <p:sp>
            <p:nvSpPr>
              <p:cNvPr id="1205" name="Google Shape;1205;p26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26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26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26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26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26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26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212" name="Google Shape;1212;p26"/>
            <p:cNvCxnSpPr/>
            <p:nvPr/>
          </p:nvCxnSpPr>
          <p:spPr>
            <a:xfrm>
              <a:off x="7734900" y="966450"/>
              <a:ext cx="13914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13" name="Google Shape;1213;p26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4" name="Google Shape;1214;p26"/>
            <p:cNvGrpSpPr/>
            <p:nvPr/>
          </p:nvGrpSpPr>
          <p:grpSpPr>
            <a:xfrm>
              <a:off x="83159" y="410945"/>
              <a:ext cx="1169970" cy="555496"/>
              <a:chOff x="949800" y="1738125"/>
              <a:chExt cx="825725" cy="392050"/>
            </a:xfrm>
          </p:grpSpPr>
          <p:sp>
            <p:nvSpPr>
              <p:cNvPr id="1215" name="Google Shape;1215;p26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26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26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26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26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26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26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26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26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26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26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26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26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26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26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26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26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26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26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26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26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26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26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26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26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26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26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6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26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26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26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26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5_1_1"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8" name="Google Shape;1248;p27"/>
          <p:cNvGrpSpPr/>
          <p:nvPr/>
        </p:nvGrpSpPr>
        <p:grpSpPr>
          <a:xfrm>
            <a:off x="-292956" y="0"/>
            <a:ext cx="9675516" cy="5143500"/>
            <a:chOff x="-292956" y="0"/>
            <a:chExt cx="9675516" cy="5143500"/>
          </a:xfrm>
        </p:grpSpPr>
        <p:sp>
          <p:nvSpPr>
            <p:cNvPr id="1249" name="Google Shape;1249;p27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7"/>
            <p:cNvSpPr/>
            <p:nvPr/>
          </p:nvSpPr>
          <p:spPr>
            <a:xfrm flipH="1" rot="10800000">
              <a:off x="8330613" y="4549575"/>
              <a:ext cx="1051948" cy="31404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1" name="Google Shape;1251;p27"/>
            <p:cNvGrpSpPr/>
            <p:nvPr/>
          </p:nvGrpSpPr>
          <p:grpSpPr>
            <a:xfrm>
              <a:off x="-292956" y="318431"/>
              <a:ext cx="1299294" cy="251797"/>
              <a:chOff x="5651875" y="2924600"/>
              <a:chExt cx="726025" cy="140700"/>
            </a:xfrm>
          </p:grpSpPr>
          <p:sp>
            <p:nvSpPr>
              <p:cNvPr id="1252" name="Google Shape;1252;p27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27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27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27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27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27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27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27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27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27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27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27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27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27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27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27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8" name="Google Shape;1268;p27"/>
            <p:cNvGrpSpPr/>
            <p:nvPr/>
          </p:nvGrpSpPr>
          <p:grpSpPr>
            <a:xfrm>
              <a:off x="367864" y="4687723"/>
              <a:ext cx="749716" cy="120302"/>
              <a:chOff x="4397850" y="2027450"/>
              <a:chExt cx="528975" cy="84875"/>
            </a:xfrm>
          </p:grpSpPr>
          <p:sp>
            <p:nvSpPr>
              <p:cNvPr id="1269" name="Google Shape;1269;p27"/>
              <p:cNvSpPr/>
              <p:nvPr/>
            </p:nvSpPr>
            <p:spPr>
              <a:xfrm>
                <a:off x="43978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27"/>
              <p:cNvSpPr/>
              <p:nvPr/>
            </p:nvSpPr>
            <p:spPr>
              <a:xfrm>
                <a:off x="447197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27"/>
              <p:cNvSpPr/>
              <p:nvPr/>
            </p:nvSpPr>
            <p:spPr>
              <a:xfrm>
                <a:off x="454580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5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27"/>
              <p:cNvSpPr/>
              <p:nvPr/>
            </p:nvSpPr>
            <p:spPr>
              <a:xfrm>
                <a:off x="461990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27"/>
              <p:cNvSpPr/>
              <p:nvPr/>
            </p:nvSpPr>
            <p:spPr>
              <a:xfrm>
                <a:off x="4694025" y="2027450"/>
                <a:ext cx="84850" cy="84875"/>
              </a:xfrm>
              <a:custGeom>
                <a:rect b="b" l="l" r="r" t="t"/>
                <a:pathLst>
                  <a:path extrusionOk="0" fill="none" h="3395" w="3394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27"/>
              <p:cNvSpPr/>
              <p:nvPr/>
            </p:nvSpPr>
            <p:spPr>
              <a:xfrm>
                <a:off x="4767850" y="2027450"/>
                <a:ext cx="85150" cy="84875"/>
              </a:xfrm>
              <a:custGeom>
                <a:rect b="b" l="l" r="r" t="t"/>
                <a:pathLst>
                  <a:path extrusionOk="0" fill="none" h="3395" w="3406">
                    <a:moveTo>
                      <a:pt x="0" y="3394"/>
                    </a:moveTo>
                    <a:lnTo>
                      <a:pt x="3406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27"/>
              <p:cNvSpPr/>
              <p:nvPr/>
            </p:nvSpPr>
            <p:spPr>
              <a:xfrm>
                <a:off x="4841950" y="2027450"/>
                <a:ext cx="84875" cy="84875"/>
              </a:xfrm>
              <a:custGeom>
                <a:rect b="b" l="l" r="r" t="t"/>
                <a:pathLst>
                  <a:path extrusionOk="0" fill="none" h="3395" w="3395">
                    <a:moveTo>
                      <a:pt x="1" y="3394"/>
                    </a:moveTo>
                    <a:lnTo>
                      <a:pt x="3394" y="1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76" name="Google Shape;1276;p27"/>
            <p:cNvSpPr/>
            <p:nvPr/>
          </p:nvSpPr>
          <p:spPr>
            <a:xfrm flipH="1">
              <a:off x="7" y="4297781"/>
              <a:ext cx="589070" cy="251802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7" name="Google Shape;1277;p27"/>
            <p:cNvGrpSpPr/>
            <p:nvPr/>
          </p:nvGrpSpPr>
          <p:grpSpPr>
            <a:xfrm>
              <a:off x="8493646" y="368819"/>
              <a:ext cx="281155" cy="281594"/>
              <a:chOff x="1300150" y="626450"/>
              <a:chExt cx="739299" cy="740647"/>
            </a:xfrm>
          </p:grpSpPr>
          <p:sp>
            <p:nvSpPr>
              <p:cNvPr id="1278" name="Google Shape;1278;p27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79" name="Google Shape;1279;p27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80" name="Google Shape;1280;p27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1281" name="Google Shape;1281;p27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97" name="Google Shape;97;p4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" name="Google Shape;98;p4"/>
            <p:cNvGrpSpPr/>
            <p:nvPr/>
          </p:nvGrpSpPr>
          <p:grpSpPr>
            <a:xfrm>
              <a:off x="7899811" y="377420"/>
              <a:ext cx="1169970" cy="555496"/>
              <a:chOff x="949800" y="1738125"/>
              <a:chExt cx="825725" cy="392050"/>
            </a:xfrm>
          </p:grpSpPr>
          <p:sp>
            <p:nvSpPr>
              <p:cNvPr id="99" name="Google Shape;99;p4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4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4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4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4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4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4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4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4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4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4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4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4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4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4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4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4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4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4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4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4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4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4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4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" name="Google Shape;131;p4"/>
            <p:cNvGrpSpPr/>
            <p:nvPr/>
          </p:nvGrpSpPr>
          <p:grpSpPr>
            <a:xfrm>
              <a:off x="5" y="354902"/>
              <a:ext cx="953788" cy="522000"/>
              <a:chOff x="4397850" y="1828025"/>
              <a:chExt cx="686425" cy="375675"/>
            </a:xfrm>
          </p:grpSpPr>
          <p:sp>
            <p:nvSpPr>
              <p:cNvPr id="132" name="Google Shape;132;p4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3" name="Google Shape;133;p4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134" name="Google Shape;134;p4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" name="Google Shape;135;p4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" name="Google Shape;136;p4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4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4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4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4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1" name="Google Shape;141;p4"/>
            <p:cNvSpPr/>
            <p:nvPr/>
          </p:nvSpPr>
          <p:spPr>
            <a:xfrm>
              <a:off x="385654" y="4233025"/>
              <a:ext cx="988665" cy="555511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8335600" y="4324821"/>
              <a:ext cx="430607" cy="430658"/>
            </a:xfrm>
            <a:custGeom>
              <a:rect b="b" l="l" r="r" t="t"/>
              <a:pathLst>
                <a:path extrusionOk="0" fill="none" h="26849" w="26850">
                  <a:moveTo>
                    <a:pt x="1" y="13943"/>
                  </a:moveTo>
                  <a:cubicBezTo>
                    <a:pt x="1" y="8716"/>
                    <a:pt x="3144" y="4001"/>
                    <a:pt x="7966" y="2001"/>
                  </a:cubicBezTo>
                  <a:cubicBezTo>
                    <a:pt x="12800" y="0"/>
                    <a:pt x="18348" y="1108"/>
                    <a:pt x="22051" y="4799"/>
                  </a:cubicBezTo>
                  <a:cubicBezTo>
                    <a:pt x="25742" y="8501"/>
                    <a:pt x="26849" y="14050"/>
                    <a:pt x="24849" y="18884"/>
                  </a:cubicBezTo>
                  <a:cubicBezTo>
                    <a:pt x="22849" y="23706"/>
                    <a:pt x="18134" y="26849"/>
                    <a:pt x="12919" y="26849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4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44" name="Google Shape;144;p4"/>
          <p:cNvSpPr txBox="1"/>
          <p:nvPr>
            <p:ph idx="1" type="body"/>
          </p:nvPr>
        </p:nvSpPr>
        <p:spPr>
          <a:xfrm>
            <a:off x="975350" y="962010"/>
            <a:ext cx="7193400" cy="3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47" name="Google Shape;147;p5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" name="Google Shape;148;p5"/>
            <p:cNvGrpSpPr/>
            <p:nvPr/>
          </p:nvGrpSpPr>
          <p:grpSpPr>
            <a:xfrm>
              <a:off x="8257925" y="4318000"/>
              <a:ext cx="345325" cy="345325"/>
              <a:chOff x="3495950" y="1716700"/>
              <a:chExt cx="345325" cy="345325"/>
            </a:xfrm>
          </p:grpSpPr>
          <p:sp>
            <p:nvSpPr>
              <p:cNvPr id="149" name="Google Shape;149;p5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3" name="Google Shape;153;p5"/>
            <p:cNvSpPr/>
            <p:nvPr/>
          </p:nvSpPr>
          <p:spPr>
            <a:xfrm flipH="1">
              <a:off x="5" y="720670"/>
              <a:ext cx="953807" cy="281349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4" name="Google Shape;154;p5"/>
            <p:cNvGrpSpPr/>
            <p:nvPr/>
          </p:nvGrpSpPr>
          <p:grpSpPr>
            <a:xfrm>
              <a:off x="7744430" y="394177"/>
              <a:ext cx="953788" cy="522000"/>
              <a:chOff x="4397850" y="1828025"/>
              <a:chExt cx="686425" cy="375675"/>
            </a:xfrm>
          </p:grpSpPr>
          <p:sp>
            <p:nvSpPr>
              <p:cNvPr id="155" name="Google Shape;155;p5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6" name="Google Shape;156;p5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157" name="Google Shape;157;p5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" name="Google Shape;158;p5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5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5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1" name="Google Shape;161;p5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" name="Google Shape;162;p5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3" name="Google Shape;163;p5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64" name="Google Shape;164;p5"/>
          <p:cNvSpPr txBox="1"/>
          <p:nvPr>
            <p:ph type="title"/>
          </p:nvPr>
        </p:nvSpPr>
        <p:spPr>
          <a:xfrm>
            <a:off x="713400" y="368825"/>
            <a:ext cx="7717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65" name="Google Shape;165;p5"/>
          <p:cNvSpPr txBox="1"/>
          <p:nvPr>
            <p:ph idx="1" type="body"/>
          </p:nvPr>
        </p:nvSpPr>
        <p:spPr>
          <a:xfrm>
            <a:off x="3993404" y="1904050"/>
            <a:ext cx="3847200" cy="10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>
                <a:solidFill>
                  <a:schemeClr val="dk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6" name="Google Shape;166;p5"/>
          <p:cNvSpPr txBox="1"/>
          <p:nvPr>
            <p:ph idx="2" type="body"/>
          </p:nvPr>
        </p:nvSpPr>
        <p:spPr>
          <a:xfrm>
            <a:off x="3993404" y="3556900"/>
            <a:ext cx="3847200" cy="10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>
                <a:solidFill>
                  <a:schemeClr val="dk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7" name="Google Shape;167;p5"/>
          <p:cNvSpPr txBox="1"/>
          <p:nvPr>
            <p:ph idx="3" type="title"/>
          </p:nvPr>
        </p:nvSpPr>
        <p:spPr>
          <a:xfrm>
            <a:off x="4077525" y="1420000"/>
            <a:ext cx="35907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68" name="Google Shape;168;p5"/>
          <p:cNvSpPr txBox="1"/>
          <p:nvPr>
            <p:ph idx="4" type="title"/>
          </p:nvPr>
        </p:nvSpPr>
        <p:spPr>
          <a:xfrm>
            <a:off x="4077525" y="3072850"/>
            <a:ext cx="3590700" cy="43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b="1"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6"/>
          <p:cNvGrpSpPr/>
          <p:nvPr/>
        </p:nvGrpSpPr>
        <p:grpSpPr>
          <a:xfrm>
            <a:off x="-338537" y="0"/>
            <a:ext cx="9584918" cy="5143500"/>
            <a:chOff x="-338537" y="0"/>
            <a:chExt cx="9584918" cy="5143500"/>
          </a:xfrm>
        </p:grpSpPr>
        <p:sp>
          <p:nvSpPr>
            <p:cNvPr id="171" name="Google Shape;171;p6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" name="Google Shape;172;p6"/>
            <p:cNvGrpSpPr/>
            <p:nvPr/>
          </p:nvGrpSpPr>
          <p:grpSpPr>
            <a:xfrm>
              <a:off x="291863" y="274238"/>
              <a:ext cx="345325" cy="345325"/>
              <a:chOff x="3495950" y="1716700"/>
              <a:chExt cx="345325" cy="345325"/>
            </a:xfrm>
          </p:grpSpPr>
          <p:sp>
            <p:nvSpPr>
              <p:cNvPr id="173" name="Google Shape;173;p6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6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" name="Google Shape;177;p6"/>
            <p:cNvSpPr/>
            <p:nvPr/>
          </p:nvSpPr>
          <p:spPr>
            <a:xfrm rot="10800000">
              <a:off x="-338537" y="4549575"/>
              <a:ext cx="1051948" cy="31404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8" name="Google Shape;178;p6"/>
            <p:cNvGrpSpPr/>
            <p:nvPr/>
          </p:nvGrpSpPr>
          <p:grpSpPr>
            <a:xfrm>
              <a:off x="7947087" y="318431"/>
              <a:ext cx="1299294" cy="251797"/>
              <a:chOff x="5651875" y="2924600"/>
              <a:chExt cx="726025" cy="140700"/>
            </a:xfrm>
          </p:grpSpPr>
          <p:sp>
            <p:nvSpPr>
              <p:cNvPr id="179" name="Google Shape;179;p6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6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6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6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6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6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6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5" name="Google Shape;195;p6"/>
            <p:cNvGrpSpPr/>
            <p:nvPr/>
          </p:nvGrpSpPr>
          <p:grpSpPr>
            <a:xfrm>
              <a:off x="8153881" y="4484579"/>
              <a:ext cx="692603" cy="379056"/>
              <a:chOff x="4397850" y="1828025"/>
              <a:chExt cx="686425" cy="375675"/>
            </a:xfrm>
          </p:grpSpPr>
          <p:sp>
            <p:nvSpPr>
              <p:cNvPr id="196" name="Google Shape;196;p6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97" name="Google Shape;197;p6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198" name="Google Shape;198;p6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" name="Google Shape;199;p6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0" name="Google Shape;200;p6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1" name="Google Shape;201;p6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2" name="Google Shape;202;p6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3" name="Google Shape;203;p6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04" name="Google Shape;204;p6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05" name="Google Shape;205;p6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7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208" name="Google Shape;208;p7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 rot="10800000">
              <a:off x="7399113" y="298189"/>
              <a:ext cx="1393197" cy="414038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" name="Google Shape;210;p7"/>
            <p:cNvGrpSpPr/>
            <p:nvPr/>
          </p:nvGrpSpPr>
          <p:grpSpPr>
            <a:xfrm>
              <a:off x="477336" y="4342778"/>
              <a:ext cx="345327" cy="345882"/>
              <a:chOff x="1300150" y="626450"/>
              <a:chExt cx="739299" cy="740647"/>
            </a:xfrm>
          </p:grpSpPr>
          <p:sp>
            <p:nvSpPr>
              <p:cNvPr id="211" name="Google Shape;211;p7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12" name="Google Shape;212;p7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13" name="Google Shape;213;p7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14" name="Google Shape;214;p7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215" name="Google Shape;215;p7"/>
            <p:cNvSpPr/>
            <p:nvPr/>
          </p:nvSpPr>
          <p:spPr>
            <a:xfrm rot="10800000">
              <a:off x="5356599" y="4450643"/>
              <a:ext cx="986944" cy="301607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6" name="Google Shape;216;p7"/>
            <p:cNvGrpSpPr/>
            <p:nvPr/>
          </p:nvGrpSpPr>
          <p:grpSpPr>
            <a:xfrm>
              <a:off x="4714030" y="931577"/>
              <a:ext cx="953788" cy="522000"/>
              <a:chOff x="4397850" y="1828025"/>
              <a:chExt cx="686425" cy="375675"/>
            </a:xfrm>
          </p:grpSpPr>
          <p:sp>
            <p:nvSpPr>
              <p:cNvPr id="217" name="Google Shape;217;p7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8" name="Google Shape;218;p7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219" name="Google Shape;219;p7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7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7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7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7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7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7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26" name="Google Shape;226;p7"/>
            <p:cNvSpPr/>
            <p:nvPr/>
          </p:nvSpPr>
          <p:spPr>
            <a:xfrm rot="-5400000">
              <a:off x="354261" y="359922"/>
              <a:ext cx="468392" cy="468392"/>
            </a:xfrm>
            <a:custGeom>
              <a:rect b="b" l="l" r="r" t="t"/>
              <a:pathLst>
                <a:path extrusionOk="0" fill="none" h="15027" w="15027">
                  <a:moveTo>
                    <a:pt x="15027" y="7228"/>
                  </a:moveTo>
                  <a:cubicBezTo>
                    <a:pt x="15027" y="10157"/>
                    <a:pt x="13265" y="12788"/>
                    <a:pt x="10562" y="13907"/>
                  </a:cubicBezTo>
                  <a:cubicBezTo>
                    <a:pt x="7859" y="15026"/>
                    <a:pt x="4752" y="14407"/>
                    <a:pt x="2680" y="12336"/>
                  </a:cubicBezTo>
                  <a:cubicBezTo>
                    <a:pt x="620" y="10276"/>
                    <a:pt x="1" y="7168"/>
                    <a:pt x="1120" y="4466"/>
                  </a:cubicBezTo>
                  <a:cubicBezTo>
                    <a:pt x="2239" y="1763"/>
                    <a:pt x="4871" y="1"/>
                    <a:pt x="7800" y="1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7"/>
          <p:cNvSpPr txBox="1"/>
          <p:nvPr>
            <p:ph type="title"/>
          </p:nvPr>
        </p:nvSpPr>
        <p:spPr>
          <a:xfrm>
            <a:off x="734575" y="927800"/>
            <a:ext cx="3835500" cy="98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8" name="Google Shape;228;p7"/>
          <p:cNvSpPr txBox="1"/>
          <p:nvPr>
            <p:ph idx="1" type="body"/>
          </p:nvPr>
        </p:nvSpPr>
        <p:spPr>
          <a:xfrm>
            <a:off x="734575" y="1954400"/>
            <a:ext cx="5016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Char char="■"/>
              <a:defRPr sz="15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8"/>
          <p:cNvGrpSpPr/>
          <p:nvPr/>
        </p:nvGrpSpPr>
        <p:grpSpPr>
          <a:xfrm>
            <a:off x="-107002" y="0"/>
            <a:ext cx="9251002" cy="5143500"/>
            <a:chOff x="-107002" y="0"/>
            <a:chExt cx="9251002" cy="5143500"/>
          </a:xfrm>
        </p:grpSpPr>
        <p:sp>
          <p:nvSpPr>
            <p:cNvPr id="231" name="Google Shape;231;p8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2" name="Google Shape;232;p8"/>
            <p:cNvGrpSpPr/>
            <p:nvPr/>
          </p:nvGrpSpPr>
          <p:grpSpPr>
            <a:xfrm>
              <a:off x="713405" y="3998866"/>
              <a:ext cx="953788" cy="522000"/>
              <a:chOff x="4397850" y="1828025"/>
              <a:chExt cx="686425" cy="375675"/>
            </a:xfrm>
          </p:grpSpPr>
          <p:sp>
            <p:nvSpPr>
              <p:cNvPr id="233" name="Google Shape;233;p8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4" name="Google Shape;234;p8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235" name="Google Shape;235;p8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8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8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8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8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8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8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42" name="Google Shape;242;p8"/>
            <p:cNvGrpSpPr/>
            <p:nvPr/>
          </p:nvGrpSpPr>
          <p:grpSpPr>
            <a:xfrm>
              <a:off x="7587994" y="410945"/>
              <a:ext cx="1169970" cy="555496"/>
              <a:chOff x="949800" y="1738125"/>
              <a:chExt cx="825725" cy="392050"/>
            </a:xfrm>
          </p:grpSpPr>
          <p:sp>
            <p:nvSpPr>
              <p:cNvPr id="243" name="Google Shape;243;p8"/>
              <p:cNvSpPr/>
              <p:nvPr/>
            </p:nvSpPr>
            <p:spPr>
              <a:xfrm>
                <a:off x="1397475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11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8"/>
              <p:cNvSpPr/>
              <p:nvPr/>
            </p:nvSpPr>
            <p:spPr>
              <a:xfrm>
                <a:off x="13974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8"/>
              <p:cNvSpPr/>
              <p:nvPr/>
            </p:nvSpPr>
            <p:spPr>
              <a:xfrm>
                <a:off x="1397475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8"/>
              <p:cNvSpPr/>
              <p:nvPr/>
            </p:nvSpPr>
            <p:spPr>
              <a:xfrm>
                <a:off x="1397475" y="1738125"/>
                <a:ext cx="32775" cy="28050"/>
              </a:xfrm>
              <a:custGeom>
                <a:rect b="b" l="l" r="r" t="t"/>
                <a:pathLst>
                  <a:path extrusionOk="0" h="1122" w="1311">
                    <a:moveTo>
                      <a:pt x="540" y="1"/>
                    </a:moveTo>
                    <a:cubicBezTo>
                      <a:pt x="240" y="1"/>
                      <a:pt x="1" y="258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1" y="608"/>
                      <a:pt x="1061" y="1"/>
                      <a:pt x="560" y="1"/>
                    </a:cubicBezTo>
                    <a:cubicBezTo>
                      <a:pt x="554" y="1"/>
                      <a:pt x="547" y="1"/>
                      <a:pt x="5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8"/>
              <p:cNvSpPr/>
              <p:nvPr/>
            </p:nvSpPr>
            <p:spPr>
              <a:xfrm>
                <a:off x="15123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8"/>
              <p:cNvSpPr/>
              <p:nvPr/>
            </p:nvSpPr>
            <p:spPr>
              <a:xfrm>
                <a:off x="1512375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8"/>
              <p:cNvSpPr/>
              <p:nvPr/>
            </p:nvSpPr>
            <p:spPr>
              <a:xfrm>
                <a:off x="15123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15123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1627575" y="2101875"/>
                <a:ext cx="28000" cy="28300"/>
              </a:xfrm>
              <a:custGeom>
                <a:rect b="b" l="l" r="r" t="t"/>
                <a:pathLst>
                  <a:path extrusionOk="0" h="1132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0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1627375" y="1980425"/>
                <a:ext cx="33250" cy="28350"/>
              </a:xfrm>
              <a:custGeom>
                <a:rect b="b" l="l" r="r" t="t"/>
                <a:pathLst>
                  <a:path extrusionOk="0" h="1134" w="1330">
                    <a:moveTo>
                      <a:pt x="568" y="1"/>
                    </a:moveTo>
                    <a:cubicBezTo>
                      <a:pt x="258" y="1"/>
                      <a:pt x="8" y="263"/>
                      <a:pt x="8" y="572"/>
                    </a:cubicBezTo>
                    <a:cubicBezTo>
                      <a:pt x="0" y="910"/>
                      <a:pt x="280" y="1133"/>
                      <a:pt x="572" y="1133"/>
                    </a:cubicBezTo>
                    <a:cubicBezTo>
                      <a:pt x="713" y="1133"/>
                      <a:pt x="857" y="1081"/>
                      <a:pt x="973" y="965"/>
                    </a:cubicBezTo>
                    <a:cubicBezTo>
                      <a:pt x="1330" y="608"/>
                      <a:pt x="1068" y="1"/>
                      <a:pt x="5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1627575" y="1859275"/>
                <a:ext cx="28000" cy="28325"/>
              </a:xfrm>
              <a:custGeom>
                <a:rect b="b" l="l" r="r" t="t"/>
                <a:pathLst>
                  <a:path extrusionOk="0" h="1133" w="1120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70" y="1132"/>
                      <a:pt x="1120" y="870"/>
                      <a:pt x="1120" y="561"/>
                    </a:cubicBezTo>
                    <a:cubicBezTo>
                      <a:pt x="1120" y="251"/>
                      <a:pt x="87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1627575" y="1738150"/>
                <a:ext cx="28000" cy="28000"/>
              </a:xfrm>
              <a:custGeom>
                <a:rect b="b" l="l" r="r" t="t"/>
                <a:pathLst>
                  <a:path extrusionOk="0" h="1120" w="1120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70" y="1119"/>
                      <a:pt x="1120" y="869"/>
                      <a:pt x="1120" y="560"/>
                    </a:cubicBezTo>
                    <a:cubicBezTo>
                      <a:pt x="1120" y="250"/>
                      <a:pt x="870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1742475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0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1742475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8"/>
              <p:cNvSpPr/>
              <p:nvPr/>
            </p:nvSpPr>
            <p:spPr>
              <a:xfrm>
                <a:off x="1742475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70"/>
                      <a:pt x="250" y="1132"/>
                      <a:pt x="560" y="1132"/>
                    </a:cubicBezTo>
                    <a:cubicBezTo>
                      <a:pt x="881" y="1132"/>
                      <a:pt x="1131" y="870"/>
                      <a:pt x="1131" y="561"/>
                    </a:cubicBezTo>
                    <a:cubicBezTo>
                      <a:pt x="1131" y="251"/>
                      <a:pt x="88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8"/>
              <p:cNvSpPr/>
              <p:nvPr/>
            </p:nvSpPr>
            <p:spPr>
              <a:xfrm>
                <a:off x="1742475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69"/>
                      <a:pt x="250" y="1119"/>
                      <a:pt x="560" y="1119"/>
                    </a:cubicBezTo>
                    <a:cubicBezTo>
                      <a:pt x="881" y="1119"/>
                      <a:pt x="1131" y="869"/>
                      <a:pt x="1131" y="560"/>
                    </a:cubicBezTo>
                    <a:cubicBezTo>
                      <a:pt x="1131" y="250"/>
                      <a:pt x="881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949800" y="2101875"/>
                <a:ext cx="33075" cy="28125"/>
              </a:xfrm>
              <a:custGeom>
                <a:rect b="b" l="l" r="r" t="t"/>
                <a:pathLst>
                  <a:path extrusionOk="0" h="1125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900"/>
                      <a:pt x="282" y="1125"/>
                      <a:pt x="574" y="1125"/>
                    </a:cubicBezTo>
                    <a:cubicBezTo>
                      <a:pt x="711" y="1125"/>
                      <a:pt x="851" y="1075"/>
                      <a:pt x="965" y="965"/>
                    </a:cubicBezTo>
                    <a:cubicBezTo>
                      <a:pt x="1322" y="608"/>
                      <a:pt x="1061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9498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949800" y="185927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907"/>
                      <a:pt x="278" y="1133"/>
                      <a:pt x="569" y="1133"/>
                    </a:cubicBezTo>
                    <a:cubicBezTo>
                      <a:pt x="708" y="1133"/>
                      <a:pt x="850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949800" y="1738125"/>
                <a:ext cx="33000" cy="28050"/>
              </a:xfrm>
              <a:custGeom>
                <a:rect b="b" l="l" r="r" t="t"/>
                <a:pathLst>
                  <a:path extrusionOk="0" h="1122" w="1320">
                    <a:moveTo>
                      <a:pt x="575" y="1"/>
                    </a:moveTo>
                    <a:cubicBezTo>
                      <a:pt x="570" y="1"/>
                      <a:pt x="565" y="1"/>
                      <a:pt x="560" y="1"/>
                    </a:cubicBez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98"/>
                      <a:pt x="277" y="1122"/>
                      <a:pt x="567" y="1122"/>
                    </a:cubicBezTo>
                    <a:cubicBezTo>
                      <a:pt x="706" y="1122"/>
                      <a:pt x="849" y="1070"/>
                      <a:pt x="965" y="954"/>
                    </a:cubicBezTo>
                    <a:cubicBezTo>
                      <a:pt x="1319" y="612"/>
                      <a:pt x="1065" y="1"/>
                      <a:pt x="5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1064700" y="2101875"/>
                <a:ext cx="28300" cy="28300"/>
              </a:xfrm>
              <a:custGeom>
                <a:rect b="b" l="l" r="r" t="t"/>
                <a:pathLst>
                  <a:path extrusionOk="0" h="1132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0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8"/>
              <p:cNvSpPr/>
              <p:nvPr/>
            </p:nvSpPr>
            <p:spPr>
              <a:xfrm>
                <a:off x="1065000" y="1980425"/>
                <a:ext cx="33075" cy="28350"/>
              </a:xfrm>
              <a:custGeom>
                <a:rect b="b" l="l" r="r" t="t"/>
                <a:pathLst>
                  <a:path extrusionOk="0" h="1134" w="1323">
                    <a:moveTo>
                      <a:pt x="560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910"/>
                      <a:pt x="277" y="1133"/>
                      <a:pt x="567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8"/>
              <p:cNvSpPr/>
              <p:nvPr/>
            </p:nvSpPr>
            <p:spPr>
              <a:xfrm>
                <a:off x="1064700" y="1859275"/>
                <a:ext cx="28300" cy="28325"/>
              </a:xfrm>
              <a:custGeom>
                <a:rect b="b" l="l" r="r" t="t"/>
                <a:pathLst>
                  <a:path extrusionOk="0" h="1133" w="1132">
                    <a:moveTo>
                      <a:pt x="572" y="1"/>
                    </a:moveTo>
                    <a:cubicBezTo>
                      <a:pt x="251" y="1"/>
                      <a:pt x="1" y="251"/>
                      <a:pt x="1" y="561"/>
                    </a:cubicBezTo>
                    <a:cubicBezTo>
                      <a:pt x="1" y="870"/>
                      <a:pt x="251" y="1132"/>
                      <a:pt x="572" y="1132"/>
                    </a:cubicBezTo>
                    <a:cubicBezTo>
                      <a:pt x="882" y="1132"/>
                      <a:pt x="1132" y="870"/>
                      <a:pt x="1132" y="561"/>
                    </a:cubicBezTo>
                    <a:cubicBezTo>
                      <a:pt x="1132" y="251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8"/>
              <p:cNvSpPr/>
              <p:nvPr/>
            </p:nvSpPr>
            <p:spPr>
              <a:xfrm>
                <a:off x="1064700" y="1738150"/>
                <a:ext cx="28300" cy="28000"/>
              </a:xfrm>
              <a:custGeom>
                <a:rect b="b" l="l" r="r" t="t"/>
                <a:pathLst>
                  <a:path extrusionOk="0" h="1120" w="1132">
                    <a:moveTo>
                      <a:pt x="572" y="0"/>
                    </a:moveTo>
                    <a:cubicBezTo>
                      <a:pt x="251" y="0"/>
                      <a:pt x="1" y="250"/>
                      <a:pt x="1" y="560"/>
                    </a:cubicBezTo>
                    <a:cubicBezTo>
                      <a:pt x="1" y="869"/>
                      <a:pt x="251" y="1119"/>
                      <a:pt x="572" y="1119"/>
                    </a:cubicBezTo>
                    <a:cubicBezTo>
                      <a:pt x="882" y="1119"/>
                      <a:pt x="1132" y="869"/>
                      <a:pt x="1132" y="560"/>
                    </a:cubicBezTo>
                    <a:cubicBezTo>
                      <a:pt x="1132" y="250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8"/>
              <p:cNvSpPr/>
              <p:nvPr/>
            </p:nvSpPr>
            <p:spPr>
              <a:xfrm>
                <a:off x="1179900" y="2101875"/>
                <a:ext cx="32775" cy="28125"/>
              </a:xfrm>
              <a:custGeom>
                <a:rect b="b" l="l" r="r" t="t"/>
                <a:pathLst>
                  <a:path extrusionOk="0" h="1125" w="1311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0" y="1125"/>
                    </a:cubicBezTo>
                    <a:cubicBezTo>
                      <a:pt x="705" y="1125"/>
                      <a:pt x="843" y="1075"/>
                      <a:pt x="953" y="965"/>
                    </a:cubicBezTo>
                    <a:cubicBezTo>
                      <a:pt x="1310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8"/>
              <p:cNvSpPr/>
              <p:nvPr/>
            </p:nvSpPr>
            <p:spPr>
              <a:xfrm>
                <a:off x="11799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8"/>
              <p:cNvSpPr/>
              <p:nvPr/>
            </p:nvSpPr>
            <p:spPr>
              <a:xfrm>
                <a:off x="11799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60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8"/>
              <p:cNvSpPr/>
              <p:nvPr/>
            </p:nvSpPr>
            <p:spPr>
              <a:xfrm>
                <a:off x="1179900" y="1738125"/>
                <a:ext cx="32675" cy="28050"/>
              </a:xfrm>
              <a:custGeom>
                <a:rect b="b" l="l" r="r" t="t"/>
                <a:pathLst>
                  <a:path extrusionOk="0" h="1122" w="1307">
                    <a:moveTo>
                      <a:pt x="574" y="1"/>
                    </a:moveTo>
                    <a:cubicBezTo>
                      <a:pt x="569" y="1"/>
                      <a:pt x="565" y="1"/>
                      <a:pt x="560" y="1"/>
                    </a:cubicBezTo>
                    <a:cubicBezTo>
                      <a:pt x="250" y="1"/>
                      <a:pt x="0" y="251"/>
                      <a:pt x="0" y="561"/>
                    </a:cubicBezTo>
                    <a:cubicBezTo>
                      <a:pt x="0" y="898"/>
                      <a:pt x="277" y="1122"/>
                      <a:pt x="563" y="1122"/>
                    </a:cubicBezTo>
                    <a:cubicBezTo>
                      <a:pt x="701" y="1122"/>
                      <a:pt x="841" y="1070"/>
                      <a:pt x="953" y="954"/>
                    </a:cubicBezTo>
                    <a:cubicBezTo>
                      <a:pt x="1307" y="612"/>
                      <a:pt x="1065" y="1"/>
                      <a:pt x="5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8"/>
              <p:cNvSpPr/>
              <p:nvPr/>
            </p:nvSpPr>
            <p:spPr>
              <a:xfrm>
                <a:off x="1294800" y="2101875"/>
                <a:ext cx="33050" cy="28125"/>
              </a:xfrm>
              <a:custGeom>
                <a:rect b="b" l="l" r="r" t="t"/>
                <a:pathLst>
                  <a:path extrusionOk="0" h="1125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cubicBezTo>
                      <a:pt x="0" y="900"/>
                      <a:pt x="281" y="1125"/>
                      <a:pt x="573" y="1125"/>
                    </a:cubicBezTo>
                    <a:cubicBezTo>
                      <a:pt x="711" y="1125"/>
                      <a:pt x="850" y="1075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8"/>
              <p:cNvSpPr/>
              <p:nvPr/>
            </p:nvSpPr>
            <p:spPr>
              <a:xfrm>
                <a:off x="1294800" y="198042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63"/>
                      <a:pt x="0" y="572"/>
                    </a:cubicBezTo>
                    <a:cubicBezTo>
                      <a:pt x="0" y="910"/>
                      <a:pt x="277" y="1133"/>
                      <a:pt x="566" y="1133"/>
                    </a:cubicBezTo>
                    <a:cubicBezTo>
                      <a:pt x="706" y="1133"/>
                      <a:pt x="848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8"/>
              <p:cNvSpPr/>
              <p:nvPr/>
            </p:nvSpPr>
            <p:spPr>
              <a:xfrm>
                <a:off x="1294800" y="1859275"/>
                <a:ext cx="33050" cy="28350"/>
              </a:xfrm>
              <a:custGeom>
                <a:rect b="b" l="l" r="r" t="t"/>
                <a:pathLst>
                  <a:path extrusionOk="0" h="1134" w="1322">
                    <a:moveTo>
                      <a:pt x="560" y="1"/>
                    </a:moveTo>
                    <a:cubicBezTo>
                      <a:pt x="250" y="1"/>
                      <a:pt x="0" y="251"/>
                      <a:pt x="0" y="561"/>
                    </a:cubicBezTo>
                    <a:cubicBezTo>
                      <a:pt x="0" y="907"/>
                      <a:pt x="278" y="1133"/>
                      <a:pt x="568" y="1133"/>
                    </a:cubicBezTo>
                    <a:cubicBezTo>
                      <a:pt x="707" y="1133"/>
                      <a:pt x="849" y="1081"/>
                      <a:pt x="965" y="965"/>
                    </a:cubicBezTo>
                    <a:cubicBezTo>
                      <a:pt x="1322" y="608"/>
                      <a:pt x="1072" y="1"/>
                      <a:pt x="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8"/>
              <p:cNvSpPr/>
              <p:nvPr/>
            </p:nvSpPr>
            <p:spPr>
              <a:xfrm>
                <a:off x="1294800" y="1738150"/>
                <a:ext cx="33050" cy="28025"/>
              </a:xfrm>
              <a:custGeom>
                <a:rect b="b" l="l" r="r" t="t"/>
                <a:pathLst>
                  <a:path extrusionOk="0" h="1121" w="1322">
                    <a:moveTo>
                      <a:pt x="560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97"/>
                      <a:pt x="277" y="1121"/>
                      <a:pt x="566" y="1121"/>
                    </a:cubicBezTo>
                    <a:cubicBezTo>
                      <a:pt x="706" y="1121"/>
                      <a:pt x="848" y="1069"/>
                      <a:pt x="965" y="953"/>
                    </a:cubicBezTo>
                    <a:cubicBezTo>
                      <a:pt x="1322" y="607"/>
                      <a:pt x="1072" y="0"/>
                      <a:pt x="5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" name="Google Shape;275;p8"/>
            <p:cNvGrpSpPr/>
            <p:nvPr/>
          </p:nvGrpSpPr>
          <p:grpSpPr>
            <a:xfrm>
              <a:off x="8085263" y="2851817"/>
              <a:ext cx="345325" cy="345325"/>
              <a:chOff x="3495950" y="1716700"/>
              <a:chExt cx="345325" cy="345325"/>
            </a:xfrm>
          </p:grpSpPr>
          <p:sp>
            <p:nvSpPr>
              <p:cNvPr id="276" name="Google Shape;276;p8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8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8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8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0" name="Google Shape;280;p8"/>
            <p:cNvSpPr/>
            <p:nvPr/>
          </p:nvSpPr>
          <p:spPr>
            <a:xfrm flipH="1" rot="10800000">
              <a:off x="7751920" y="4345570"/>
              <a:ext cx="1392075" cy="410633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1" name="Google Shape;281;p8"/>
            <p:cNvGrpSpPr/>
            <p:nvPr/>
          </p:nvGrpSpPr>
          <p:grpSpPr>
            <a:xfrm>
              <a:off x="1090773" y="710519"/>
              <a:ext cx="281155" cy="281594"/>
              <a:chOff x="1300150" y="626450"/>
              <a:chExt cx="739299" cy="740647"/>
            </a:xfrm>
          </p:grpSpPr>
          <p:sp>
            <p:nvSpPr>
              <p:cNvPr id="282" name="Google Shape;282;p8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83" name="Google Shape;283;p8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84" name="Google Shape;284;p8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285" name="Google Shape;285;p8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286" name="Google Shape;286;p8"/>
            <p:cNvGrpSpPr/>
            <p:nvPr/>
          </p:nvGrpSpPr>
          <p:grpSpPr>
            <a:xfrm>
              <a:off x="-107002" y="2532331"/>
              <a:ext cx="1299294" cy="251797"/>
              <a:chOff x="5651875" y="2924600"/>
              <a:chExt cx="726025" cy="140700"/>
            </a:xfrm>
          </p:grpSpPr>
          <p:sp>
            <p:nvSpPr>
              <p:cNvPr id="287" name="Google Shape;287;p8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8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8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8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8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8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8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8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8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8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8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303" name="Google Shape;303;p8"/>
            <p:cNvCxnSpPr/>
            <p:nvPr/>
          </p:nvCxnSpPr>
          <p:spPr>
            <a:xfrm>
              <a:off x="1487650" y="1350600"/>
              <a:ext cx="1885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4" name="Google Shape;304;p8"/>
            <p:cNvCxnSpPr/>
            <p:nvPr/>
          </p:nvCxnSpPr>
          <p:spPr>
            <a:xfrm>
              <a:off x="5866725" y="3998875"/>
              <a:ext cx="18852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05" name="Google Shape;305;p8"/>
          <p:cNvSpPr txBox="1"/>
          <p:nvPr>
            <p:ph type="title"/>
          </p:nvPr>
        </p:nvSpPr>
        <p:spPr>
          <a:xfrm>
            <a:off x="1620150" y="1426800"/>
            <a:ext cx="5903700" cy="220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9"/>
          <p:cNvGrpSpPr/>
          <p:nvPr/>
        </p:nvGrpSpPr>
        <p:grpSpPr>
          <a:xfrm>
            <a:off x="-165654" y="0"/>
            <a:ext cx="9309654" cy="5143500"/>
            <a:chOff x="-165654" y="0"/>
            <a:chExt cx="9309654" cy="5143500"/>
          </a:xfrm>
        </p:grpSpPr>
        <p:sp>
          <p:nvSpPr>
            <p:cNvPr id="308" name="Google Shape;308;p9"/>
            <p:cNvSpPr/>
            <p:nvPr/>
          </p:nvSpPr>
          <p:spPr>
            <a:xfrm>
              <a:off x="8299450" y="4306746"/>
              <a:ext cx="430607" cy="430658"/>
            </a:xfrm>
            <a:custGeom>
              <a:rect b="b" l="l" r="r" t="t"/>
              <a:pathLst>
                <a:path extrusionOk="0" fill="none" h="26849" w="26850">
                  <a:moveTo>
                    <a:pt x="1" y="13943"/>
                  </a:moveTo>
                  <a:cubicBezTo>
                    <a:pt x="1" y="8716"/>
                    <a:pt x="3144" y="4001"/>
                    <a:pt x="7966" y="2001"/>
                  </a:cubicBezTo>
                  <a:cubicBezTo>
                    <a:pt x="12800" y="0"/>
                    <a:pt x="18348" y="1108"/>
                    <a:pt x="22051" y="4799"/>
                  </a:cubicBezTo>
                  <a:cubicBezTo>
                    <a:pt x="25742" y="8501"/>
                    <a:pt x="26849" y="14050"/>
                    <a:pt x="24849" y="18884"/>
                  </a:cubicBezTo>
                  <a:cubicBezTo>
                    <a:pt x="22849" y="23706"/>
                    <a:pt x="18134" y="26849"/>
                    <a:pt x="12919" y="26849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0" name="Google Shape;310;p9"/>
            <p:cNvGrpSpPr/>
            <p:nvPr/>
          </p:nvGrpSpPr>
          <p:grpSpPr>
            <a:xfrm flipH="1">
              <a:off x="928130" y="3984752"/>
              <a:ext cx="953788" cy="522000"/>
              <a:chOff x="4397850" y="1828025"/>
              <a:chExt cx="686425" cy="375675"/>
            </a:xfrm>
          </p:grpSpPr>
          <p:sp>
            <p:nvSpPr>
              <p:cNvPr id="311" name="Google Shape;311;p9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12" name="Google Shape;312;p9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313" name="Google Shape;313;p9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" name="Google Shape;314;p9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9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9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9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9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9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20" name="Google Shape;320;p9"/>
            <p:cNvSpPr/>
            <p:nvPr/>
          </p:nvSpPr>
          <p:spPr>
            <a:xfrm>
              <a:off x="-165654" y="513425"/>
              <a:ext cx="2047569" cy="826142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" name="Google Shape;321;p9"/>
            <p:cNvGrpSpPr/>
            <p:nvPr/>
          </p:nvGrpSpPr>
          <p:grpSpPr>
            <a:xfrm>
              <a:off x="3995200" y="4047400"/>
              <a:ext cx="345325" cy="345325"/>
              <a:chOff x="3495950" y="1716700"/>
              <a:chExt cx="345325" cy="345325"/>
            </a:xfrm>
          </p:grpSpPr>
          <p:sp>
            <p:nvSpPr>
              <p:cNvPr id="322" name="Google Shape;322;p9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9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9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9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6" name="Google Shape;326;p9"/>
            <p:cNvGrpSpPr/>
            <p:nvPr/>
          </p:nvGrpSpPr>
          <p:grpSpPr>
            <a:xfrm>
              <a:off x="584635" y="551294"/>
              <a:ext cx="281155" cy="281594"/>
              <a:chOff x="1300150" y="626450"/>
              <a:chExt cx="739299" cy="740647"/>
            </a:xfrm>
          </p:grpSpPr>
          <p:sp>
            <p:nvSpPr>
              <p:cNvPr id="327" name="Google Shape;327;p9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28" name="Google Shape;328;p9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29" name="Google Shape;329;p9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30" name="Google Shape;330;p9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sp>
        <p:nvSpPr>
          <p:cNvPr id="331" name="Google Shape;331;p9"/>
          <p:cNvSpPr txBox="1"/>
          <p:nvPr>
            <p:ph type="title"/>
          </p:nvPr>
        </p:nvSpPr>
        <p:spPr>
          <a:xfrm>
            <a:off x="825725" y="1712063"/>
            <a:ext cx="3840000" cy="666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32" name="Google Shape;332;p9"/>
          <p:cNvSpPr txBox="1"/>
          <p:nvPr>
            <p:ph idx="1" type="subTitle"/>
          </p:nvPr>
        </p:nvSpPr>
        <p:spPr>
          <a:xfrm>
            <a:off x="825725" y="2310338"/>
            <a:ext cx="3514800" cy="11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10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335" name="Google Shape;335;p10"/>
            <p:cNvSpPr/>
            <p:nvPr/>
          </p:nvSpPr>
          <p:spPr>
            <a:xfrm>
              <a:off x="0" y="0"/>
              <a:ext cx="9144000" cy="5143500"/>
            </a:xfrm>
            <a:prstGeom prst="frame">
              <a:avLst>
                <a:gd fmla="val 3945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6" name="Google Shape;336;p10"/>
            <p:cNvGrpSpPr/>
            <p:nvPr/>
          </p:nvGrpSpPr>
          <p:grpSpPr>
            <a:xfrm>
              <a:off x="7502350" y="1228725"/>
              <a:ext cx="345325" cy="345325"/>
              <a:chOff x="3495950" y="1716700"/>
              <a:chExt cx="345325" cy="345325"/>
            </a:xfrm>
          </p:grpSpPr>
          <p:sp>
            <p:nvSpPr>
              <p:cNvPr id="337" name="Google Shape;337;p10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0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0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0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1" name="Google Shape;341;p10"/>
            <p:cNvSpPr/>
            <p:nvPr/>
          </p:nvSpPr>
          <p:spPr>
            <a:xfrm>
              <a:off x="0" y="2944111"/>
              <a:ext cx="1749331" cy="555511"/>
            </a:xfrm>
            <a:custGeom>
              <a:rect b="b" l="l" r="r" t="t"/>
              <a:pathLst>
                <a:path extrusionOk="0" fill="none" h="16812" w="29921">
                  <a:moveTo>
                    <a:pt x="0" y="0"/>
                  </a:moveTo>
                  <a:lnTo>
                    <a:pt x="9168" y="16812"/>
                  </a:lnTo>
                  <a:lnTo>
                    <a:pt x="29921" y="16812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2" name="Google Shape;342;p10"/>
            <p:cNvGrpSpPr/>
            <p:nvPr/>
          </p:nvGrpSpPr>
          <p:grpSpPr>
            <a:xfrm>
              <a:off x="7742055" y="1822527"/>
              <a:ext cx="953788" cy="522000"/>
              <a:chOff x="4397850" y="1828025"/>
              <a:chExt cx="686425" cy="375675"/>
            </a:xfrm>
          </p:grpSpPr>
          <p:sp>
            <p:nvSpPr>
              <p:cNvPr id="343" name="Google Shape;343;p10"/>
              <p:cNvSpPr/>
              <p:nvPr/>
            </p:nvSpPr>
            <p:spPr>
              <a:xfrm>
                <a:off x="4708600" y="1828025"/>
                <a:ext cx="375675" cy="375675"/>
              </a:xfrm>
              <a:custGeom>
                <a:rect b="b" l="l" r="r" t="t"/>
                <a:pathLst>
                  <a:path extrusionOk="0" fill="none" h="15027" w="15027">
                    <a:moveTo>
                      <a:pt x="15027" y="7228"/>
                    </a:moveTo>
                    <a:cubicBezTo>
                      <a:pt x="15027" y="10157"/>
                      <a:pt x="13265" y="12788"/>
                      <a:pt x="10562" y="13907"/>
                    </a:cubicBezTo>
                    <a:cubicBezTo>
                      <a:pt x="7859" y="15026"/>
                      <a:pt x="4752" y="14407"/>
                      <a:pt x="2680" y="12336"/>
                    </a:cubicBezTo>
                    <a:cubicBezTo>
                      <a:pt x="620" y="10276"/>
                      <a:pt x="1" y="7168"/>
                      <a:pt x="1120" y="4466"/>
                    </a:cubicBezTo>
                    <a:cubicBezTo>
                      <a:pt x="2239" y="1763"/>
                      <a:pt x="4871" y="1"/>
                      <a:pt x="7800" y="1"/>
                    </a:cubicBez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miter lim="119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4" name="Google Shape;344;p10"/>
              <p:cNvGrpSpPr/>
              <p:nvPr/>
            </p:nvGrpSpPr>
            <p:grpSpPr>
              <a:xfrm>
                <a:off x="4397850" y="2027450"/>
                <a:ext cx="528975" cy="84875"/>
                <a:chOff x="4397850" y="2027450"/>
                <a:chExt cx="528975" cy="84875"/>
              </a:xfrm>
            </p:grpSpPr>
            <p:sp>
              <p:nvSpPr>
                <p:cNvPr id="345" name="Google Shape;345;p10"/>
                <p:cNvSpPr/>
                <p:nvPr/>
              </p:nvSpPr>
              <p:spPr>
                <a:xfrm>
                  <a:off x="43978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10"/>
                <p:cNvSpPr/>
                <p:nvPr/>
              </p:nvSpPr>
              <p:spPr>
                <a:xfrm>
                  <a:off x="447197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10"/>
                <p:cNvSpPr/>
                <p:nvPr/>
              </p:nvSpPr>
              <p:spPr>
                <a:xfrm>
                  <a:off x="454580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5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10"/>
                <p:cNvSpPr/>
                <p:nvPr/>
              </p:nvSpPr>
              <p:spPr>
                <a:xfrm>
                  <a:off x="461990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10"/>
                <p:cNvSpPr/>
                <p:nvPr/>
              </p:nvSpPr>
              <p:spPr>
                <a:xfrm>
                  <a:off x="4694025" y="2027450"/>
                  <a:ext cx="84850" cy="84875"/>
                </a:xfrm>
                <a:custGeom>
                  <a:rect b="b" l="l" r="r" t="t"/>
                  <a:pathLst>
                    <a:path extrusionOk="0" fill="none" h="3395" w="3394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10"/>
                <p:cNvSpPr/>
                <p:nvPr/>
              </p:nvSpPr>
              <p:spPr>
                <a:xfrm>
                  <a:off x="4767850" y="2027450"/>
                  <a:ext cx="85150" cy="84875"/>
                </a:xfrm>
                <a:custGeom>
                  <a:rect b="b" l="l" r="r" t="t"/>
                  <a:pathLst>
                    <a:path extrusionOk="0" fill="none" h="3395" w="3406">
                      <a:moveTo>
                        <a:pt x="0" y="3394"/>
                      </a:moveTo>
                      <a:lnTo>
                        <a:pt x="3406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10"/>
                <p:cNvSpPr/>
                <p:nvPr/>
              </p:nvSpPr>
              <p:spPr>
                <a:xfrm>
                  <a:off x="4841950" y="2027450"/>
                  <a:ext cx="84875" cy="84875"/>
                </a:xfrm>
                <a:custGeom>
                  <a:rect b="b" l="l" r="r" t="t"/>
                  <a:pathLst>
                    <a:path extrusionOk="0" fill="none" h="3395" w="3395">
                      <a:moveTo>
                        <a:pt x="1" y="3394"/>
                      </a:moveTo>
                      <a:lnTo>
                        <a:pt x="3394" y="1"/>
                      </a:lnTo>
                    </a:path>
                  </a:pathLst>
                </a:custGeom>
                <a:noFill/>
                <a:ln cap="flat" cmpd="sng" w="9525">
                  <a:solidFill>
                    <a:schemeClr val="dk2"/>
                  </a:solidFill>
                  <a:prstDash val="solid"/>
                  <a:miter lim="1190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52" name="Google Shape;352;p10"/>
            <p:cNvSpPr/>
            <p:nvPr/>
          </p:nvSpPr>
          <p:spPr>
            <a:xfrm>
              <a:off x="6541825" y="4066138"/>
              <a:ext cx="671250" cy="671225"/>
            </a:xfrm>
            <a:custGeom>
              <a:rect b="b" l="l" r="r" t="t"/>
              <a:pathLst>
                <a:path extrusionOk="0" fill="none" h="26849" w="26850">
                  <a:moveTo>
                    <a:pt x="1" y="13943"/>
                  </a:moveTo>
                  <a:cubicBezTo>
                    <a:pt x="1" y="8716"/>
                    <a:pt x="3144" y="4001"/>
                    <a:pt x="7966" y="2001"/>
                  </a:cubicBezTo>
                  <a:cubicBezTo>
                    <a:pt x="12800" y="0"/>
                    <a:pt x="18348" y="1108"/>
                    <a:pt x="22051" y="4799"/>
                  </a:cubicBezTo>
                  <a:cubicBezTo>
                    <a:pt x="25742" y="8501"/>
                    <a:pt x="26849" y="14050"/>
                    <a:pt x="24849" y="18884"/>
                  </a:cubicBezTo>
                  <a:cubicBezTo>
                    <a:pt x="22849" y="23706"/>
                    <a:pt x="18134" y="26849"/>
                    <a:pt x="12919" y="26849"/>
                  </a:cubicBez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3" name="Google Shape;353;p10"/>
            <p:cNvGrpSpPr/>
            <p:nvPr/>
          </p:nvGrpSpPr>
          <p:grpSpPr>
            <a:xfrm>
              <a:off x="79429" y="352056"/>
              <a:ext cx="1299294" cy="251797"/>
              <a:chOff x="5651875" y="2924600"/>
              <a:chExt cx="726025" cy="140700"/>
            </a:xfrm>
          </p:grpSpPr>
          <p:sp>
            <p:nvSpPr>
              <p:cNvPr id="354" name="Google Shape;354;p10"/>
              <p:cNvSpPr/>
              <p:nvPr/>
            </p:nvSpPr>
            <p:spPr>
              <a:xfrm>
                <a:off x="5651875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0"/>
              <p:cNvSpPr/>
              <p:nvPr/>
            </p:nvSpPr>
            <p:spPr>
              <a:xfrm>
                <a:off x="575190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0"/>
              <p:cNvSpPr/>
              <p:nvPr/>
            </p:nvSpPr>
            <p:spPr>
              <a:xfrm>
                <a:off x="5852200" y="2924600"/>
                <a:ext cx="27425" cy="23200"/>
              </a:xfrm>
              <a:custGeom>
                <a:rect b="b" l="l" r="r" t="t"/>
                <a:pathLst>
                  <a:path extrusionOk="0" h="928" w="1097">
                    <a:moveTo>
                      <a:pt x="620" y="0"/>
                    </a:moveTo>
                    <a:cubicBezTo>
                      <a:pt x="215" y="0"/>
                      <a:pt x="1" y="500"/>
                      <a:pt x="298" y="786"/>
                    </a:cubicBezTo>
                    <a:cubicBezTo>
                      <a:pt x="392" y="884"/>
                      <a:pt x="511" y="928"/>
                      <a:pt x="627" y="928"/>
                    </a:cubicBezTo>
                    <a:cubicBezTo>
                      <a:pt x="865" y="928"/>
                      <a:pt x="1096" y="745"/>
                      <a:pt x="1096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0"/>
              <p:cNvSpPr/>
              <p:nvPr/>
            </p:nvSpPr>
            <p:spPr>
              <a:xfrm>
                <a:off x="5952525" y="2924600"/>
                <a:ext cx="27100" cy="23300"/>
              </a:xfrm>
              <a:custGeom>
                <a:rect b="b" l="l" r="r" t="t"/>
                <a:pathLst>
                  <a:path extrusionOk="0" h="932" w="1084">
                    <a:moveTo>
                      <a:pt x="619" y="0"/>
                    </a:moveTo>
                    <a:cubicBezTo>
                      <a:pt x="203" y="0"/>
                      <a:pt x="0" y="500"/>
                      <a:pt x="286" y="798"/>
                    </a:cubicBezTo>
                    <a:cubicBezTo>
                      <a:pt x="382" y="890"/>
                      <a:pt x="498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1" y="0"/>
                      <a:pt x="6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0"/>
              <p:cNvSpPr/>
              <p:nvPr/>
            </p:nvSpPr>
            <p:spPr>
              <a:xfrm>
                <a:off x="6049850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20" y="0"/>
                    </a:moveTo>
                    <a:cubicBezTo>
                      <a:pt x="203" y="0"/>
                      <a:pt x="1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0"/>
              <p:cNvSpPr/>
              <p:nvPr/>
            </p:nvSpPr>
            <p:spPr>
              <a:xfrm>
                <a:off x="6150150" y="2924600"/>
                <a:ext cx="27125" cy="23300"/>
              </a:xfrm>
              <a:custGeom>
                <a:rect b="b" l="l" r="r" t="t"/>
                <a:pathLst>
                  <a:path extrusionOk="0" h="932" w="1085">
                    <a:moveTo>
                      <a:pt x="620" y="0"/>
                    </a:moveTo>
                    <a:cubicBezTo>
                      <a:pt x="203" y="0"/>
                      <a:pt x="1" y="500"/>
                      <a:pt x="287" y="798"/>
                    </a:cubicBezTo>
                    <a:cubicBezTo>
                      <a:pt x="382" y="890"/>
                      <a:pt x="499" y="931"/>
                      <a:pt x="613" y="931"/>
                    </a:cubicBezTo>
                    <a:cubicBezTo>
                      <a:pt x="854" y="931"/>
                      <a:pt x="1084" y="747"/>
                      <a:pt x="1084" y="465"/>
                    </a:cubicBezTo>
                    <a:cubicBezTo>
                      <a:pt x="1084" y="203"/>
                      <a:pt x="882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0"/>
              <p:cNvSpPr/>
              <p:nvPr/>
            </p:nvSpPr>
            <p:spPr>
              <a:xfrm>
                <a:off x="6250175" y="2924600"/>
                <a:ext cx="27400" cy="23300"/>
              </a:xfrm>
              <a:custGeom>
                <a:rect b="b" l="l" r="r" t="t"/>
                <a:pathLst>
                  <a:path extrusionOk="0" h="932" w="1096">
                    <a:moveTo>
                      <a:pt x="631" y="0"/>
                    </a:moveTo>
                    <a:cubicBezTo>
                      <a:pt x="215" y="0"/>
                      <a:pt x="0" y="500"/>
                      <a:pt x="298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0"/>
              <p:cNvSpPr/>
              <p:nvPr/>
            </p:nvSpPr>
            <p:spPr>
              <a:xfrm>
                <a:off x="6350475" y="2924600"/>
                <a:ext cx="27425" cy="23300"/>
              </a:xfrm>
              <a:custGeom>
                <a:rect b="b" l="l" r="r" t="t"/>
                <a:pathLst>
                  <a:path extrusionOk="0" h="932" w="1097">
                    <a:moveTo>
                      <a:pt x="632" y="0"/>
                    </a:moveTo>
                    <a:cubicBezTo>
                      <a:pt x="215" y="0"/>
                      <a:pt x="1" y="500"/>
                      <a:pt x="299" y="798"/>
                    </a:cubicBezTo>
                    <a:cubicBezTo>
                      <a:pt x="394" y="890"/>
                      <a:pt x="511" y="931"/>
                      <a:pt x="625" y="931"/>
                    </a:cubicBezTo>
                    <a:cubicBezTo>
                      <a:pt x="866" y="931"/>
                      <a:pt x="1096" y="747"/>
                      <a:pt x="1096" y="465"/>
                    </a:cubicBezTo>
                    <a:cubicBezTo>
                      <a:pt x="1096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0"/>
              <p:cNvSpPr/>
              <p:nvPr/>
            </p:nvSpPr>
            <p:spPr>
              <a:xfrm>
                <a:off x="5651875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0"/>
              <p:cNvSpPr/>
              <p:nvPr/>
            </p:nvSpPr>
            <p:spPr>
              <a:xfrm>
                <a:off x="575190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1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0"/>
              <p:cNvSpPr/>
              <p:nvPr/>
            </p:nvSpPr>
            <p:spPr>
              <a:xfrm>
                <a:off x="5852200" y="3041575"/>
                <a:ext cx="27425" cy="23450"/>
              </a:xfrm>
              <a:custGeom>
                <a:rect b="b" l="l" r="r" t="t"/>
                <a:pathLst>
                  <a:path extrusionOk="0" h="938" w="1097">
                    <a:moveTo>
                      <a:pt x="620" y="1"/>
                    </a:moveTo>
                    <a:cubicBezTo>
                      <a:pt x="215" y="1"/>
                      <a:pt x="1" y="512"/>
                      <a:pt x="298" y="798"/>
                    </a:cubicBezTo>
                    <a:cubicBezTo>
                      <a:pt x="391" y="895"/>
                      <a:pt x="507" y="937"/>
                      <a:pt x="622" y="937"/>
                    </a:cubicBezTo>
                    <a:cubicBezTo>
                      <a:pt x="862" y="937"/>
                      <a:pt x="1096" y="751"/>
                      <a:pt x="1096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0"/>
              <p:cNvSpPr/>
              <p:nvPr/>
            </p:nvSpPr>
            <p:spPr>
              <a:xfrm>
                <a:off x="5952225" y="3041875"/>
                <a:ext cx="27600" cy="23425"/>
              </a:xfrm>
              <a:custGeom>
                <a:rect b="b" l="l" r="r" t="t"/>
                <a:pathLst>
                  <a:path extrusionOk="0" h="937" w="1104">
                    <a:moveTo>
                      <a:pt x="631" y="0"/>
                    </a:moveTo>
                    <a:cubicBezTo>
                      <a:pt x="215" y="0"/>
                      <a:pt x="0" y="512"/>
                      <a:pt x="310" y="798"/>
                    </a:cubicBezTo>
                    <a:cubicBezTo>
                      <a:pt x="406" y="894"/>
                      <a:pt x="523" y="937"/>
                      <a:pt x="637" y="937"/>
                    </a:cubicBezTo>
                    <a:cubicBezTo>
                      <a:pt x="877" y="937"/>
                      <a:pt x="1104" y="747"/>
                      <a:pt x="1096" y="465"/>
                    </a:cubicBezTo>
                    <a:cubicBezTo>
                      <a:pt x="1096" y="203"/>
                      <a:pt x="881" y="0"/>
                      <a:pt x="6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0"/>
              <p:cNvSpPr/>
              <p:nvPr/>
            </p:nvSpPr>
            <p:spPr>
              <a:xfrm>
                <a:off x="6049850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20" y="1"/>
                    </a:moveTo>
                    <a:cubicBezTo>
                      <a:pt x="203" y="1"/>
                      <a:pt x="1" y="512"/>
                      <a:pt x="298" y="798"/>
                    </a:cubicBezTo>
                    <a:cubicBezTo>
                      <a:pt x="396" y="896"/>
                      <a:pt x="516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0"/>
              <p:cNvSpPr/>
              <p:nvPr/>
            </p:nvSpPr>
            <p:spPr>
              <a:xfrm>
                <a:off x="6150150" y="3041575"/>
                <a:ext cx="27125" cy="23500"/>
              </a:xfrm>
              <a:custGeom>
                <a:rect b="b" l="l" r="r" t="t"/>
                <a:pathLst>
                  <a:path extrusionOk="0" h="940" w="1085">
                    <a:moveTo>
                      <a:pt x="620" y="1"/>
                    </a:moveTo>
                    <a:cubicBezTo>
                      <a:pt x="203" y="1"/>
                      <a:pt x="1" y="512"/>
                      <a:pt x="287" y="798"/>
                    </a:cubicBezTo>
                    <a:cubicBezTo>
                      <a:pt x="384" y="896"/>
                      <a:pt x="504" y="940"/>
                      <a:pt x="621" y="940"/>
                    </a:cubicBezTo>
                    <a:cubicBezTo>
                      <a:pt x="859" y="940"/>
                      <a:pt x="1084" y="757"/>
                      <a:pt x="1084" y="477"/>
                    </a:cubicBezTo>
                    <a:cubicBezTo>
                      <a:pt x="1084" y="215"/>
                      <a:pt x="882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10"/>
              <p:cNvSpPr/>
              <p:nvPr/>
            </p:nvSpPr>
            <p:spPr>
              <a:xfrm>
                <a:off x="6250175" y="3041575"/>
                <a:ext cx="27400" cy="23500"/>
              </a:xfrm>
              <a:custGeom>
                <a:rect b="b" l="l" r="r" t="t"/>
                <a:pathLst>
                  <a:path extrusionOk="0" h="940" w="1096">
                    <a:moveTo>
                      <a:pt x="631" y="1"/>
                    </a:moveTo>
                    <a:cubicBezTo>
                      <a:pt x="215" y="1"/>
                      <a:pt x="0" y="512"/>
                      <a:pt x="298" y="798"/>
                    </a:cubicBezTo>
                    <a:cubicBezTo>
                      <a:pt x="396" y="896"/>
                      <a:pt x="515" y="940"/>
                      <a:pt x="632" y="940"/>
                    </a:cubicBezTo>
                    <a:cubicBezTo>
                      <a:pt x="870" y="940"/>
                      <a:pt x="1096" y="757"/>
                      <a:pt x="1096" y="477"/>
                    </a:cubicBezTo>
                    <a:cubicBezTo>
                      <a:pt x="1096" y="215"/>
                      <a:pt x="882" y="1"/>
                      <a:pt x="6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10"/>
              <p:cNvSpPr/>
              <p:nvPr/>
            </p:nvSpPr>
            <p:spPr>
              <a:xfrm>
                <a:off x="6350475" y="3041875"/>
                <a:ext cx="27425" cy="23425"/>
              </a:xfrm>
              <a:custGeom>
                <a:rect b="b" l="l" r="r" t="t"/>
                <a:pathLst>
                  <a:path extrusionOk="0" h="937" w="1097">
                    <a:moveTo>
                      <a:pt x="632" y="0"/>
                    </a:moveTo>
                    <a:cubicBezTo>
                      <a:pt x="203" y="0"/>
                      <a:pt x="1" y="512"/>
                      <a:pt x="299" y="798"/>
                    </a:cubicBezTo>
                    <a:cubicBezTo>
                      <a:pt x="394" y="894"/>
                      <a:pt x="511" y="937"/>
                      <a:pt x="626" y="937"/>
                    </a:cubicBezTo>
                    <a:cubicBezTo>
                      <a:pt x="866" y="937"/>
                      <a:pt x="1096" y="747"/>
                      <a:pt x="1096" y="465"/>
                    </a:cubicBezTo>
                    <a:cubicBezTo>
                      <a:pt x="1084" y="203"/>
                      <a:pt x="882" y="0"/>
                      <a:pt x="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0" name="Google Shape;370;p10"/>
            <p:cNvGrpSpPr/>
            <p:nvPr/>
          </p:nvGrpSpPr>
          <p:grpSpPr>
            <a:xfrm>
              <a:off x="702000" y="2999427"/>
              <a:ext cx="345325" cy="345325"/>
              <a:chOff x="3495950" y="1716700"/>
              <a:chExt cx="345325" cy="345325"/>
            </a:xfrm>
          </p:grpSpPr>
          <p:sp>
            <p:nvSpPr>
              <p:cNvPr id="371" name="Google Shape;371;p10"/>
              <p:cNvSpPr/>
              <p:nvPr/>
            </p:nvSpPr>
            <p:spPr>
              <a:xfrm>
                <a:off x="3495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3573" y="1"/>
                    </a:moveTo>
                    <a:lnTo>
                      <a:pt x="1" y="2061"/>
                    </a:lnTo>
                    <a:lnTo>
                      <a:pt x="3573" y="4120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0"/>
              <p:cNvSpPr/>
              <p:nvPr/>
            </p:nvSpPr>
            <p:spPr>
              <a:xfrm>
                <a:off x="3751950" y="1837850"/>
                <a:ext cx="89325" cy="103025"/>
              </a:xfrm>
              <a:custGeom>
                <a:rect b="b" l="l" r="r" t="t"/>
                <a:pathLst>
                  <a:path extrusionOk="0" h="4121" w="3573">
                    <a:moveTo>
                      <a:pt x="0" y="1"/>
                    </a:moveTo>
                    <a:lnTo>
                      <a:pt x="0" y="4120"/>
                    </a:lnTo>
                    <a:lnTo>
                      <a:pt x="3572" y="20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0"/>
              <p:cNvSpPr/>
              <p:nvPr/>
            </p:nvSpPr>
            <p:spPr>
              <a:xfrm>
                <a:off x="3617100" y="1972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1" y="0"/>
                    </a:moveTo>
                    <a:lnTo>
                      <a:pt x="2061" y="3572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0"/>
              <p:cNvSpPr/>
              <p:nvPr/>
            </p:nvSpPr>
            <p:spPr>
              <a:xfrm>
                <a:off x="3617100" y="1716700"/>
                <a:ext cx="103025" cy="89325"/>
              </a:xfrm>
              <a:custGeom>
                <a:rect b="b" l="l" r="r" t="t"/>
                <a:pathLst>
                  <a:path extrusionOk="0" h="3573" w="4121">
                    <a:moveTo>
                      <a:pt x="2061" y="1"/>
                    </a:moveTo>
                    <a:lnTo>
                      <a:pt x="1" y="3573"/>
                    </a:lnTo>
                    <a:lnTo>
                      <a:pt x="4120" y="3573"/>
                    </a:lnTo>
                    <a:lnTo>
                      <a:pt x="20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5" name="Google Shape;375;p10"/>
            <p:cNvGrpSpPr/>
            <p:nvPr/>
          </p:nvGrpSpPr>
          <p:grpSpPr>
            <a:xfrm>
              <a:off x="8430610" y="398894"/>
              <a:ext cx="281155" cy="281594"/>
              <a:chOff x="1300150" y="626450"/>
              <a:chExt cx="739299" cy="740647"/>
            </a:xfrm>
          </p:grpSpPr>
          <p:sp>
            <p:nvSpPr>
              <p:cNvPr id="376" name="Google Shape;376;p10"/>
              <p:cNvSpPr/>
              <p:nvPr/>
            </p:nvSpPr>
            <p:spPr>
              <a:xfrm>
                <a:off x="1300150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77" name="Google Shape;377;p10"/>
              <p:cNvSpPr/>
              <p:nvPr/>
            </p:nvSpPr>
            <p:spPr>
              <a:xfrm rot="5400000">
                <a:off x="1866246" y="626450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78" name="Google Shape;378;p10"/>
              <p:cNvSpPr/>
              <p:nvPr/>
            </p:nvSpPr>
            <p:spPr>
              <a:xfrm rot="10800000">
                <a:off x="1866684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79" name="Google Shape;379;p10"/>
              <p:cNvSpPr/>
              <p:nvPr/>
            </p:nvSpPr>
            <p:spPr>
              <a:xfrm rot="-5400000">
                <a:off x="1300587" y="1193457"/>
                <a:ext cx="172765" cy="173640"/>
              </a:xfrm>
              <a:custGeom>
                <a:rect b="b" l="l" r="r" t="t"/>
                <a:pathLst>
                  <a:path extrusionOk="0" h="13894" w="13824">
                    <a:moveTo>
                      <a:pt x="0" y="13894"/>
                    </a:moveTo>
                    <a:lnTo>
                      <a:pt x="0" y="0"/>
                    </a:lnTo>
                    <a:lnTo>
                      <a:pt x="13824" y="0"/>
                    </a:lnTo>
                  </a:path>
                </a:pathLst>
              </a:cu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</p:grpSp>
      </p:grpSp>
      <p:sp>
        <p:nvSpPr>
          <p:cNvPr id="380" name="Google Shape;380;p10"/>
          <p:cNvSpPr txBox="1"/>
          <p:nvPr>
            <p:ph type="title"/>
          </p:nvPr>
        </p:nvSpPr>
        <p:spPr>
          <a:xfrm>
            <a:off x="190125" y="3660275"/>
            <a:ext cx="3960600" cy="1013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2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>
                <a:solidFill>
                  <a:schemeClr val="accent5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anumGothic ExtraBold"/>
              <a:buNone/>
              <a:defRPr sz="26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anumGothic ExtraBold"/>
              <a:buNone/>
              <a:defRPr sz="26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anumGothic ExtraBold"/>
              <a:buNone/>
              <a:defRPr sz="26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anumGothic ExtraBold"/>
              <a:buNone/>
              <a:defRPr sz="26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anumGothic ExtraBold"/>
              <a:buNone/>
              <a:defRPr sz="26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anumGothic ExtraBold"/>
              <a:buNone/>
              <a:defRPr sz="26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anumGothic ExtraBold"/>
              <a:buNone/>
              <a:defRPr sz="26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anumGothic ExtraBold"/>
              <a:buNone/>
              <a:defRPr sz="26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anumGothic ExtraBold"/>
              <a:buNone/>
              <a:defRPr sz="2600">
                <a:solidFill>
                  <a:schemeClr val="dk1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58775" y="1434450"/>
            <a:ext cx="7626300" cy="31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●"/>
              <a:defRPr sz="15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238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○"/>
              <a:defRPr sz="15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3238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■"/>
              <a:defRPr sz="15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3238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●"/>
              <a:defRPr sz="15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3238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○"/>
              <a:defRPr sz="15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3238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■"/>
              <a:defRPr sz="15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3238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●"/>
              <a:defRPr sz="15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3238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○"/>
              <a:defRPr sz="15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3238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anum Gothic"/>
              <a:buChar char="■"/>
              <a:defRPr sz="15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28"/>
          <p:cNvSpPr/>
          <p:nvPr/>
        </p:nvSpPr>
        <p:spPr>
          <a:xfrm>
            <a:off x="4492775" y="2916353"/>
            <a:ext cx="3583500" cy="74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" name="Google Shape;1287;p28"/>
          <p:cNvSpPr txBox="1"/>
          <p:nvPr>
            <p:ph type="ctrTitle"/>
          </p:nvPr>
        </p:nvSpPr>
        <p:spPr>
          <a:xfrm>
            <a:off x="4788575" y="1558775"/>
            <a:ext cx="4279200" cy="20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WRISTBAND TRY-ON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chemeClr val="dk1"/>
                </a:highlight>
              </a:rPr>
              <a:t>ENSC180</a:t>
            </a:r>
            <a:endParaRPr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pic>
        <p:nvPicPr>
          <p:cNvPr id="1288" name="Google Shape;1288;p28"/>
          <p:cNvPicPr preferRelativeResize="0"/>
          <p:nvPr/>
        </p:nvPicPr>
        <p:blipFill rotWithShape="1">
          <a:blip r:embed="rId3">
            <a:alphaModFix/>
          </a:blip>
          <a:srcRect b="0" l="1143" r="1143" t="0"/>
          <a:stretch/>
        </p:blipFill>
        <p:spPr>
          <a:xfrm>
            <a:off x="0" y="1228725"/>
            <a:ext cx="4665926" cy="26860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9" name="Google Shape;1289;p28"/>
          <p:cNvGrpSpPr/>
          <p:nvPr/>
        </p:nvGrpSpPr>
        <p:grpSpPr>
          <a:xfrm>
            <a:off x="534269" y="787295"/>
            <a:ext cx="1169970" cy="555496"/>
            <a:chOff x="949800" y="1738125"/>
            <a:chExt cx="825725" cy="392050"/>
          </a:xfrm>
        </p:grpSpPr>
        <p:sp>
          <p:nvSpPr>
            <p:cNvPr id="1290" name="Google Shape;1290;p28"/>
            <p:cNvSpPr/>
            <p:nvPr/>
          </p:nvSpPr>
          <p:spPr>
            <a:xfrm>
              <a:off x="1397475" y="2101875"/>
              <a:ext cx="32775" cy="28125"/>
            </a:xfrm>
            <a:custGeom>
              <a:rect b="b" l="l" r="r" t="t"/>
              <a:pathLst>
                <a:path extrusionOk="0" h="1125" w="1311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900"/>
                    <a:pt x="282" y="1125"/>
                    <a:pt x="574" y="1125"/>
                  </a:cubicBezTo>
                  <a:cubicBezTo>
                    <a:pt x="711" y="1125"/>
                    <a:pt x="851" y="1075"/>
                    <a:pt x="965" y="965"/>
                  </a:cubicBezTo>
                  <a:cubicBezTo>
                    <a:pt x="1311" y="608"/>
                    <a:pt x="106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8"/>
            <p:cNvSpPr/>
            <p:nvPr/>
          </p:nvSpPr>
          <p:spPr>
            <a:xfrm>
              <a:off x="1397475" y="198042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910"/>
                    <a:pt x="277" y="1133"/>
                    <a:pt x="567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8"/>
            <p:cNvSpPr/>
            <p:nvPr/>
          </p:nvSpPr>
          <p:spPr>
            <a:xfrm>
              <a:off x="1397475" y="185927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907"/>
                    <a:pt x="278" y="1133"/>
                    <a:pt x="569" y="1133"/>
                  </a:cubicBezTo>
                  <a:cubicBezTo>
                    <a:pt x="708" y="1133"/>
                    <a:pt x="850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>
              <a:off x="1397475" y="1738125"/>
              <a:ext cx="32775" cy="28050"/>
            </a:xfrm>
            <a:custGeom>
              <a:rect b="b" l="l" r="r" t="t"/>
              <a:pathLst>
                <a:path extrusionOk="0" h="1122" w="1311">
                  <a:moveTo>
                    <a:pt x="540" y="1"/>
                  </a:moveTo>
                  <a:cubicBezTo>
                    <a:pt x="240" y="1"/>
                    <a:pt x="1" y="258"/>
                    <a:pt x="1" y="561"/>
                  </a:cubicBezTo>
                  <a:cubicBezTo>
                    <a:pt x="1" y="898"/>
                    <a:pt x="277" y="1122"/>
                    <a:pt x="567" y="1122"/>
                  </a:cubicBezTo>
                  <a:cubicBezTo>
                    <a:pt x="706" y="1122"/>
                    <a:pt x="849" y="1070"/>
                    <a:pt x="965" y="954"/>
                  </a:cubicBezTo>
                  <a:cubicBezTo>
                    <a:pt x="1311" y="608"/>
                    <a:pt x="1061" y="1"/>
                    <a:pt x="560" y="1"/>
                  </a:cubicBezTo>
                  <a:cubicBezTo>
                    <a:pt x="554" y="1"/>
                    <a:pt x="547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>
              <a:off x="1512375" y="2101875"/>
              <a:ext cx="28300" cy="28300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8"/>
            <p:cNvSpPr/>
            <p:nvPr/>
          </p:nvSpPr>
          <p:spPr>
            <a:xfrm>
              <a:off x="1512375" y="198042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910"/>
                    <a:pt x="277" y="1133"/>
                    <a:pt x="567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7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8"/>
            <p:cNvSpPr/>
            <p:nvPr/>
          </p:nvSpPr>
          <p:spPr>
            <a:xfrm>
              <a:off x="1512375" y="1859275"/>
              <a:ext cx="28300" cy="28325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8"/>
            <p:cNvSpPr/>
            <p:nvPr/>
          </p:nvSpPr>
          <p:spPr>
            <a:xfrm>
              <a:off x="1512375" y="1738150"/>
              <a:ext cx="28300" cy="28000"/>
            </a:xfrm>
            <a:custGeom>
              <a:rect b="b" l="l" r="r" t="t"/>
              <a:pathLst>
                <a:path extrusionOk="0" h="1120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19"/>
                    <a:pt x="572" y="1119"/>
                  </a:cubicBezTo>
                  <a:cubicBezTo>
                    <a:pt x="882" y="1119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8"/>
            <p:cNvSpPr/>
            <p:nvPr/>
          </p:nvSpPr>
          <p:spPr>
            <a:xfrm>
              <a:off x="1627575" y="2101875"/>
              <a:ext cx="28000" cy="28300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70" y="1132"/>
                    <a:pt x="1120" y="870"/>
                    <a:pt x="1120" y="560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8"/>
            <p:cNvSpPr/>
            <p:nvPr/>
          </p:nvSpPr>
          <p:spPr>
            <a:xfrm>
              <a:off x="1627375" y="1980425"/>
              <a:ext cx="33250" cy="28350"/>
            </a:xfrm>
            <a:custGeom>
              <a:rect b="b" l="l" r="r" t="t"/>
              <a:pathLst>
                <a:path extrusionOk="0" h="1134" w="1330">
                  <a:moveTo>
                    <a:pt x="568" y="1"/>
                  </a:moveTo>
                  <a:cubicBezTo>
                    <a:pt x="258" y="1"/>
                    <a:pt x="8" y="263"/>
                    <a:pt x="8" y="572"/>
                  </a:cubicBezTo>
                  <a:cubicBezTo>
                    <a:pt x="0" y="910"/>
                    <a:pt x="280" y="1133"/>
                    <a:pt x="572" y="1133"/>
                  </a:cubicBezTo>
                  <a:cubicBezTo>
                    <a:pt x="713" y="1133"/>
                    <a:pt x="857" y="1081"/>
                    <a:pt x="973" y="965"/>
                  </a:cubicBezTo>
                  <a:cubicBezTo>
                    <a:pt x="1330" y="608"/>
                    <a:pt x="1068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8"/>
            <p:cNvSpPr/>
            <p:nvPr/>
          </p:nvSpPr>
          <p:spPr>
            <a:xfrm>
              <a:off x="1627575" y="1859275"/>
              <a:ext cx="28000" cy="28325"/>
            </a:xfrm>
            <a:custGeom>
              <a:rect b="b" l="l" r="r" t="t"/>
              <a:pathLst>
                <a:path extrusionOk="0" h="1133" w="1120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70" y="1132"/>
                    <a:pt x="1120" y="870"/>
                    <a:pt x="1120" y="561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8"/>
            <p:cNvSpPr/>
            <p:nvPr/>
          </p:nvSpPr>
          <p:spPr>
            <a:xfrm>
              <a:off x="1627575" y="1738150"/>
              <a:ext cx="28000" cy="28000"/>
            </a:xfrm>
            <a:custGeom>
              <a:rect b="b" l="l" r="r" t="t"/>
              <a:pathLst>
                <a:path extrusionOk="0" h="1120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19"/>
                    <a:pt x="560" y="1119"/>
                  </a:cubicBezTo>
                  <a:cubicBezTo>
                    <a:pt x="870" y="1119"/>
                    <a:pt x="1120" y="869"/>
                    <a:pt x="1120" y="560"/>
                  </a:cubicBezTo>
                  <a:cubicBezTo>
                    <a:pt x="1120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8"/>
            <p:cNvSpPr/>
            <p:nvPr/>
          </p:nvSpPr>
          <p:spPr>
            <a:xfrm>
              <a:off x="1742475" y="2101875"/>
              <a:ext cx="28300" cy="28300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8"/>
            <p:cNvSpPr/>
            <p:nvPr/>
          </p:nvSpPr>
          <p:spPr>
            <a:xfrm>
              <a:off x="1742475" y="198042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910"/>
                    <a:pt x="277" y="1133"/>
                    <a:pt x="566" y="1133"/>
                  </a:cubicBezTo>
                  <a:cubicBezTo>
                    <a:pt x="706" y="1133"/>
                    <a:pt x="848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8"/>
            <p:cNvSpPr/>
            <p:nvPr/>
          </p:nvSpPr>
          <p:spPr>
            <a:xfrm>
              <a:off x="1742475" y="1859275"/>
              <a:ext cx="28300" cy="28325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1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8"/>
            <p:cNvSpPr/>
            <p:nvPr/>
          </p:nvSpPr>
          <p:spPr>
            <a:xfrm>
              <a:off x="1742475" y="1738150"/>
              <a:ext cx="28300" cy="28000"/>
            </a:xfrm>
            <a:custGeom>
              <a:rect b="b" l="l" r="r" t="t"/>
              <a:pathLst>
                <a:path extrusionOk="0" h="1120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19"/>
                    <a:pt x="560" y="1119"/>
                  </a:cubicBezTo>
                  <a:cubicBezTo>
                    <a:pt x="881" y="1119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8"/>
            <p:cNvSpPr/>
            <p:nvPr/>
          </p:nvSpPr>
          <p:spPr>
            <a:xfrm>
              <a:off x="949800" y="2101875"/>
              <a:ext cx="33075" cy="28125"/>
            </a:xfrm>
            <a:custGeom>
              <a:rect b="b" l="l" r="r" t="t"/>
              <a:pathLst>
                <a:path extrusionOk="0" h="1125" w="1323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900"/>
                    <a:pt x="282" y="1125"/>
                    <a:pt x="574" y="1125"/>
                  </a:cubicBezTo>
                  <a:cubicBezTo>
                    <a:pt x="711" y="1125"/>
                    <a:pt x="851" y="1075"/>
                    <a:pt x="965" y="965"/>
                  </a:cubicBezTo>
                  <a:cubicBezTo>
                    <a:pt x="1322" y="608"/>
                    <a:pt x="106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8"/>
            <p:cNvSpPr/>
            <p:nvPr/>
          </p:nvSpPr>
          <p:spPr>
            <a:xfrm>
              <a:off x="949800" y="198042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910"/>
                    <a:pt x="277" y="1133"/>
                    <a:pt x="567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8"/>
            <p:cNvSpPr/>
            <p:nvPr/>
          </p:nvSpPr>
          <p:spPr>
            <a:xfrm>
              <a:off x="949800" y="185927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907"/>
                    <a:pt x="278" y="1133"/>
                    <a:pt x="569" y="1133"/>
                  </a:cubicBezTo>
                  <a:cubicBezTo>
                    <a:pt x="708" y="1133"/>
                    <a:pt x="850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>
              <a:off x="949800" y="1738125"/>
              <a:ext cx="33000" cy="28050"/>
            </a:xfrm>
            <a:custGeom>
              <a:rect b="b" l="l" r="r" t="t"/>
              <a:pathLst>
                <a:path extrusionOk="0" h="1122" w="1320">
                  <a:moveTo>
                    <a:pt x="575" y="1"/>
                  </a:moveTo>
                  <a:cubicBezTo>
                    <a:pt x="570" y="1"/>
                    <a:pt x="565" y="1"/>
                    <a:pt x="560" y="1"/>
                  </a:cubicBezTo>
                  <a:cubicBezTo>
                    <a:pt x="251" y="1"/>
                    <a:pt x="1" y="251"/>
                    <a:pt x="1" y="561"/>
                  </a:cubicBezTo>
                  <a:cubicBezTo>
                    <a:pt x="1" y="898"/>
                    <a:pt x="277" y="1122"/>
                    <a:pt x="567" y="1122"/>
                  </a:cubicBezTo>
                  <a:cubicBezTo>
                    <a:pt x="706" y="1122"/>
                    <a:pt x="849" y="1070"/>
                    <a:pt x="965" y="954"/>
                  </a:cubicBezTo>
                  <a:cubicBezTo>
                    <a:pt x="1319" y="612"/>
                    <a:pt x="1065" y="1"/>
                    <a:pt x="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>
              <a:off x="1064700" y="2101875"/>
              <a:ext cx="28300" cy="28300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>
              <a:off x="1065000" y="198042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910"/>
                    <a:pt x="277" y="1133"/>
                    <a:pt x="567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6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>
              <a:off x="1064700" y="1859275"/>
              <a:ext cx="28300" cy="28325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8"/>
            <p:cNvSpPr/>
            <p:nvPr/>
          </p:nvSpPr>
          <p:spPr>
            <a:xfrm>
              <a:off x="1064700" y="1738150"/>
              <a:ext cx="28300" cy="28000"/>
            </a:xfrm>
            <a:custGeom>
              <a:rect b="b" l="l" r="r" t="t"/>
              <a:pathLst>
                <a:path extrusionOk="0" h="1120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19"/>
                    <a:pt x="572" y="1119"/>
                  </a:cubicBezTo>
                  <a:cubicBezTo>
                    <a:pt x="882" y="1119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8"/>
            <p:cNvSpPr/>
            <p:nvPr/>
          </p:nvSpPr>
          <p:spPr>
            <a:xfrm>
              <a:off x="1179900" y="2101875"/>
              <a:ext cx="32775" cy="28125"/>
            </a:xfrm>
            <a:custGeom>
              <a:rect b="b" l="l" r="r" t="t"/>
              <a:pathLst>
                <a:path extrusionOk="0" h="1125" w="1311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900"/>
                    <a:pt x="281" y="1125"/>
                    <a:pt x="570" y="1125"/>
                  </a:cubicBezTo>
                  <a:cubicBezTo>
                    <a:pt x="705" y="1125"/>
                    <a:pt x="843" y="1075"/>
                    <a:pt x="953" y="965"/>
                  </a:cubicBezTo>
                  <a:cubicBezTo>
                    <a:pt x="1310" y="608"/>
                    <a:pt x="106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>
              <a:off x="1179900" y="198042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910"/>
                    <a:pt x="277" y="1133"/>
                    <a:pt x="566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6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1179900" y="185927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907"/>
                    <a:pt x="278" y="1133"/>
                    <a:pt x="568" y="1133"/>
                  </a:cubicBezTo>
                  <a:cubicBezTo>
                    <a:pt x="707" y="1133"/>
                    <a:pt x="849" y="1081"/>
                    <a:pt x="965" y="965"/>
                  </a:cubicBezTo>
                  <a:cubicBezTo>
                    <a:pt x="1322" y="608"/>
                    <a:pt x="106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1179900" y="1738125"/>
              <a:ext cx="32675" cy="28050"/>
            </a:xfrm>
            <a:custGeom>
              <a:rect b="b" l="l" r="r" t="t"/>
              <a:pathLst>
                <a:path extrusionOk="0" h="1122" w="1307">
                  <a:moveTo>
                    <a:pt x="574" y="1"/>
                  </a:moveTo>
                  <a:cubicBezTo>
                    <a:pt x="569" y="1"/>
                    <a:pt x="565" y="1"/>
                    <a:pt x="560" y="1"/>
                  </a:cubicBezTo>
                  <a:cubicBezTo>
                    <a:pt x="250" y="1"/>
                    <a:pt x="0" y="251"/>
                    <a:pt x="0" y="561"/>
                  </a:cubicBezTo>
                  <a:cubicBezTo>
                    <a:pt x="0" y="898"/>
                    <a:pt x="277" y="1122"/>
                    <a:pt x="563" y="1122"/>
                  </a:cubicBezTo>
                  <a:cubicBezTo>
                    <a:pt x="701" y="1122"/>
                    <a:pt x="841" y="1070"/>
                    <a:pt x="953" y="954"/>
                  </a:cubicBezTo>
                  <a:cubicBezTo>
                    <a:pt x="1307" y="612"/>
                    <a:pt x="1065" y="1"/>
                    <a:pt x="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1294800" y="2101875"/>
              <a:ext cx="33050" cy="28125"/>
            </a:xfrm>
            <a:custGeom>
              <a:rect b="b" l="l" r="r" t="t"/>
              <a:pathLst>
                <a:path extrusionOk="0" h="1125" w="132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900"/>
                    <a:pt x="281" y="1125"/>
                    <a:pt x="573" y="1125"/>
                  </a:cubicBezTo>
                  <a:cubicBezTo>
                    <a:pt x="711" y="1125"/>
                    <a:pt x="850" y="1075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1294800" y="198042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910"/>
                    <a:pt x="277" y="1133"/>
                    <a:pt x="566" y="1133"/>
                  </a:cubicBezTo>
                  <a:cubicBezTo>
                    <a:pt x="706" y="1133"/>
                    <a:pt x="848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1294800" y="185927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907"/>
                    <a:pt x="278" y="1133"/>
                    <a:pt x="568" y="1133"/>
                  </a:cubicBezTo>
                  <a:cubicBezTo>
                    <a:pt x="707" y="1133"/>
                    <a:pt x="849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1294800" y="1738150"/>
              <a:ext cx="33050" cy="28025"/>
            </a:xfrm>
            <a:custGeom>
              <a:rect b="b" l="l" r="r" t="t"/>
              <a:pathLst>
                <a:path extrusionOk="0" h="1121" w="132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97"/>
                    <a:pt x="277" y="1121"/>
                    <a:pt x="566" y="1121"/>
                  </a:cubicBezTo>
                  <a:cubicBezTo>
                    <a:pt x="706" y="1121"/>
                    <a:pt x="848" y="1069"/>
                    <a:pt x="965" y="953"/>
                  </a:cubicBezTo>
                  <a:cubicBezTo>
                    <a:pt x="1322" y="607"/>
                    <a:pt x="107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37"/>
          <p:cNvSpPr txBox="1"/>
          <p:nvPr>
            <p:ph type="title"/>
          </p:nvPr>
        </p:nvSpPr>
        <p:spPr>
          <a:xfrm>
            <a:off x="758850" y="443750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Images Overlaying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85" name="Google Shape;1385;p37"/>
          <p:cNvPicPr preferRelativeResize="0"/>
          <p:nvPr/>
        </p:nvPicPr>
        <p:blipFill rotWithShape="1">
          <a:blip r:embed="rId3">
            <a:alphaModFix/>
          </a:blip>
          <a:srcRect b="6277" l="2235" r="69580" t="48661"/>
          <a:stretch/>
        </p:blipFill>
        <p:spPr>
          <a:xfrm>
            <a:off x="994325" y="1698025"/>
            <a:ext cx="2500776" cy="231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6" name="Google Shape;138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0000" y="1307512"/>
            <a:ext cx="4049175" cy="3098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7" name="Google Shape;1387;p37"/>
          <p:cNvCxnSpPr/>
          <p:nvPr/>
        </p:nvCxnSpPr>
        <p:spPr>
          <a:xfrm flipH="1" rot="10800000">
            <a:off x="2156550" y="2119300"/>
            <a:ext cx="99300" cy="97920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388" name="Google Shape;1388;p37"/>
          <p:cNvCxnSpPr/>
          <p:nvPr/>
        </p:nvCxnSpPr>
        <p:spPr>
          <a:xfrm flipH="1" rot="10800000">
            <a:off x="2094575" y="3098400"/>
            <a:ext cx="61800" cy="619800"/>
          </a:xfrm>
          <a:prstGeom prst="straightConnector1">
            <a:avLst/>
          </a:prstGeom>
          <a:noFill/>
          <a:ln cap="flat" cmpd="sng" w="38100">
            <a:solidFill>
              <a:srgbClr val="FFFF00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1389" name="Google Shape;1389;p37"/>
          <p:cNvCxnSpPr/>
          <p:nvPr/>
        </p:nvCxnSpPr>
        <p:spPr>
          <a:xfrm>
            <a:off x="2125475" y="2001600"/>
            <a:ext cx="0" cy="11403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390" name="Google Shape;1390;p37"/>
          <p:cNvCxnSpPr/>
          <p:nvPr/>
        </p:nvCxnSpPr>
        <p:spPr>
          <a:xfrm>
            <a:off x="2106975" y="1140250"/>
            <a:ext cx="0" cy="35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1" name="Google Shape;1391;p37"/>
          <p:cNvCxnSpPr/>
          <p:nvPr/>
        </p:nvCxnSpPr>
        <p:spPr>
          <a:xfrm flipH="1">
            <a:off x="2342350" y="1189825"/>
            <a:ext cx="24900" cy="29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2" name="Google Shape;1392;p37"/>
          <p:cNvSpPr/>
          <p:nvPr/>
        </p:nvSpPr>
        <p:spPr>
          <a:xfrm>
            <a:off x="2106975" y="1213567"/>
            <a:ext cx="247875" cy="112575"/>
          </a:xfrm>
          <a:custGeom>
            <a:rect b="b" l="l" r="r" t="t"/>
            <a:pathLst>
              <a:path extrusionOk="0" h="4503" w="9915">
                <a:moveTo>
                  <a:pt x="0" y="4007"/>
                </a:moveTo>
                <a:cubicBezTo>
                  <a:pt x="744" y="3346"/>
                  <a:pt x="2810" y="-42"/>
                  <a:pt x="4462" y="41"/>
                </a:cubicBezTo>
                <a:cubicBezTo>
                  <a:pt x="6115" y="124"/>
                  <a:pt x="9006" y="3759"/>
                  <a:pt x="9915" y="4503"/>
                </a:cubicBezTo>
              </a:path>
            </a:pathLst>
          </a:cu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93" name="Google Shape;1393;p37"/>
          <p:cNvSpPr txBox="1"/>
          <p:nvPr>
            <p:ph idx="1" type="body"/>
          </p:nvPr>
        </p:nvSpPr>
        <p:spPr>
          <a:xfrm>
            <a:off x="2255850" y="1114237"/>
            <a:ext cx="963600" cy="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/>
              <a:t>angle</a:t>
            </a:r>
            <a:endParaRPr i="1" sz="1300"/>
          </a:p>
        </p:txBody>
      </p:sp>
      <p:sp>
        <p:nvSpPr>
          <p:cNvPr id="1394" name="Google Shape;1394;p37"/>
          <p:cNvSpPr txBox="1"/>
          <p:nvPr>
            <p:ph idx="1" type="body"/>
          </p:nvPr>
        </p:nvSpPr>
        <p:spPr>
          <a:xfrm>
            <a:off x="1625175" y="3617587"/>
            <a:ext cx="963600" cy="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</a:rPr>
              <a:t>start</a:t>
            </a:r>
            <a:endParaRPr i="1" sz="1300">
              <a:solidFill>
                <a:schemeClr val="lt1"/>
              </a:solidFill>
            </a:endParaRPr>
          </a:p>
        </p:txBody>
      </p:sp>
      <p:sp>
        <p:nvSpPr>
          <p:cNvPr id="1395" name="Google Shape;1395;p37"/>
          <p:cNvSpPr txBox="1"/>
          <p:nvPr>
            <p:ph idx="1" type="body"/>
          </p:nvPr>
        </p:nvSpPr>
        <p:spPr>
          <a:xfrm>
            <a:off x="2094575" y="2613875"/>
            <a:ext cx="963600" cy="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</a:rPr>
              <a:t>distance</a:t>
            </a:r>
            <a:endParaRPr i="1"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38"/>
          <p:cNvSpPr txBox="1"/>
          <p:nvPr>
            <p:ph type="title"/>
          </p:nvPr>
        </p:nvSpPr>
        <p:spPr>
          <a:xfrm>
            <a:off x="758850" y="443750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anum Gothic"/>
                <a:ea typeface="Nanum Gothic"/>
                <a:cs typeface="Nanum Gothic"/>
                <a:sym typeface="Nanum Gothic"/>
              </a:rPr>
              <a:t>Images Overlaying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401" name="Google Shape;140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0137" y="1155138"/>
            <a:ext cx="3783725" cy="229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2" name="Google Shape;140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200" y="3434325"/>
            <a:ext cx="8123599" cy="103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p39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anum Gothic"/>
                <a:ea typeface="Nanum Gothic"/>
                <a:cs typeface="Nanum Gothic"/>
                <a:sym typeface="Nanum Gothic"/>
              </a:rPr>
              <a:t>Results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408" name="Google Shape;140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9354" y="1243250"/>
            <a:ext cx="4905151" cy="313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40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anum Gothic"/>
                <a:ea typeface="Nanum Gothic"/>
                <a:cs typeface="Nanum Gothic"/>
                <a:sym typeface="Nanum Gothic"/>
              </a:rPr>
              <a:t>Results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414" name="Google Shape;141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0712" y="1231338"/>
            <a:ext cx="4942424" cy="315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41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anum Gothic"/>
                <a:ea typeface="Nanum Gothic"/>
                <a:cs typeface="Nanum Gothic"/>
                <a:sym typeface="Nanum Gothic"/>
              </a:rPr>
              <a:t>Recommendations and </a:t>
            </a:r>
            <a:r>
              <a:rPr lang="en">
                <a:latin typeface="Nanum Gothic"/>
                <a:ea typeface="Nanum Gothic"/>
                <a:cs typeface="Nanum Gothic"/>
                <a:sym typeface="Nanum Gothic"/>
              </a:rPr>
              <a:t>Conclusions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420" name="Google Shape;142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4739" y="1222424"/>
            <a:ext cx="6454525" cy="341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42"/>
          <p:cNvSpPr/>
          <p:nvPr/>
        </p:nvSpPr>
        <p:spPr>
          <a:xfrm>
            <a:off x="627500" y="2907475"/>
            <a:ext cx="3927600" cy="41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26" name="Google Shape;1426;p42"/>
          <p:cNvSpPr txBox="1"/>
          <p:nvPr>
            <p:ph type="ctrTitle"/>
          </p:nvPr>
        </p:nvSpPr>
        <p:spPr>
          <a:xfrm>
            <a:off x="529300" y="1779963"/>
            <a:ext cx="4568100" cy="118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427" name="Google Shape;1427;p42"/>
          <p:cNvSpPr txBox="1"/>
          <p:nvPr>
            <p:ph idx="1" type="subTitle"/>
          </p:nvPr>
        </p:nvSpPr>
        <p:spPr>
          <a:xfrm>
            <a:off x="666370" y="2841524"/>
            <a:ext cx="4568100" cy="5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pic>
        <p:nvPicPr>
          <p:cNvPr id="1428" name="Google Shape;1428;p42"/>
          <p:cNvPicPr preferRelativeResize="0"/>
          <p:nvPr/>
        </p:nvPicPr>
        <p:blipFill rotWithShape="1">
          <a:blip r:embed="rId3">
            <a:alphaModFix/>
          </a:blip>
          <a:srcRect b="1133" l="0" r="0" t="1143"/>
          <a:stretch/>
        </p:blipFill>
        <p:spPr>
          <a:xfrm>
            <a:off x="5397125" y="399025"/>
            <a:ext cx="3336000" cy="4345200"/>
          </a:xfrm>
          <a:prstGeom prst="snip2DiagRect">
            <a:avLst>
              <a:gd fmla="val 0" name="adj1"/>
              <a:gd fmla="val 16667" name="adj2"/>
            </a:avLst>
          </a:prstGeom>
          <a:noFill/>
          <a:ln>
            <a:noFill/>
          </a:ln>
        </p:spPr>
      </p:pic>
      <p:grpSp>
        <p:nvGrpSpPr>
          <p:cNvPr id="1429" name="Google Shape;1429;p42"/>
          <p:cNvGrpSpPr/>
          <p:nvPr/>
        </p:nvGrpSpPr>
        <p:grpSpPr>
          <a:xfrm>
            <a:off x="7894519" y="513070"/>
            <a:ext cx="1169970" cy="555496"/>
            <a:chOff x="949800" y="1738125"/>
            <a:chExt cx="825725" cy="392050"/>
          </a:xfrm>
        </p:grpSpPr>
        <p:sp>
          <p:nvSpPr>
            <p:cNvPr id="1430" name="Google Shape;1430;p42"/>
            <p:cNvSpPr/>
            <p:nvPr/>
          </p:nvSpPr>
          <p:spPr>
            <a:xfrm>
              <a:off x="1397475" y="2101875"/>
              <a:ext cx="32775" cy="28125"/>
            </a:xfrm>
            <a:custGeom>
              <a:rect b="b" l="l" r="r" t="t"/>
              <a:pathLst>
                <a:path extrusionOk="0" h="1125" w="1311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900"/>
                    <a:pt x="282" y="1125"/>
                    <a:pt x="574" y="1125"/>
                  </a:cubicBezTo>
                  <a:cubicBezTo>
                    <a:pt x="711" y="1125"/>
                    <a:pt x="851" y="1075"/>
                    <a:pt x="965" y="965"/>
                  </a:cubicBezTo>
                  <a:cubicBezTo>
                    <a:pt x="1311" y="608"/>
                    <a:pt x="106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2"/>
            <p:cNvSpPr/>
            <p:nvPr/>
          </p:nvSpPr>
          <p:spPr>
            <a:xfrm>
              <a:off x="1397475" y="198042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910"/>
                    <a:pt x="277" y="1133"/>
                    <a:pt x="567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2"/>
            <p:cNvSpPr/>
            <p:nvPr/>
          </p:nvSpPr>
          <p:spPr>
            <a:xfrm>
              <a:off x="1397475" y="185927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907"/>
                    <a:pt x="278" y="1133"/>
                    <a:pt x="569" y="1133"/>
                  </a:cubicBezTo>
                  <a:cubicBezTo>
                    <a:pt x="708" y="1133"/>
                    <a:pt x="850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2"/>
            <p:cNvSpPr/>
            <p:nvPr/>
          </p:nvSpPr>
          <p:spPr>
            <a:xfrm>
              <a:off x="1397475" y="1738125"/>
              <a:ext cx="32775" cy="28050"/>
            </a:xfrm>
            <a:custGeom>
              <a:rect b="b" l="l" r="r" t="t"/>
              <a:pathLst>
                <a:path extrusionOk="0" h="1122" w="1311">
                  <a:moveTo>
                    <a:pt x="540" y="1"/>
                  </a:moveTo>
                  <a:cubicBezTo>
                    <a:pt x="240" y="1"/>
                    <a:pt x="1" y="258"/>
                    <a:pt x="1" y="561"/>
                  </a:cubicBezTo>
                  <a:cubicBezTo>
                    <a:pt x="1" y="898"/>
                    <a:pt x="277" y="1122"/>
                    <a:pt x="567" y="1122"/>
                  </a:cubicBezTo>
                  <a:cubicBezTo>
                    <a:pt x="706" y="1122"/>
                    <a:pt x="849" y="1070"/>
                    <a:pt x="965" y="954"/>
                  </a:cubicBezTo>
                  <a:cubicBezTo>
                    <a:pt x="1311" y="608"/>
                    <a:pt x="1061" y="1"/>
                    <a:pt x="560" y="1"/>
                  </a:cubicBezTo>
                  <a:cubicBezTo>
                    <a:pt x="554" y="1"/>
                    <a:pt x="547" y="1"/>
                    <a:pt x="5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2"/>
            <p:cNvSpPr/>
            <p:nvPr/>
          </p:nvSpPr>
          <p:spPr>
            <a:xfrm>
              <a:off x="1512375" y="2101875"/>
              <a:ext cx="28300" cy="28300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2"/>
            <p:cNvSpPr/>
            <p:nvPr/>
          </p:nvSpPr>
          <p:spPr>
            <a:xfrm>
              <a:off x="1512375" y="198042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910"/>
                    <a:pt x="277" y="1133"/>
                    <a:pt x="567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7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2"/>
            <p:cNvSpPr/>
            <p:nvPr/>
          </p:nvSpPr>
          <p:spPr>
            <a:xfrm>
              <a:off x="1512375" y="1859275"/>
              <a:ext cx="28300" cy="28325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2"/>
            <p:cNvSpPr/>
            <p:nvPr/>
          </p:nvSpPr>
          <p:spPr>
            <a:xfrm>
              <a:off x="1512375" y="1738150"/>
              <a:ext cx="28300" cy="28000"/>
            </a:xfrm>
            <a:custGeom>
              <a:rect b="b" l="l" r="r" t="t"/>
              <a:pathLst>
                <a:path extrusionOk="0" h="1120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19"/>
                    <a:pt x="572" y="1119"/>
                  </a:cubicBezTo>
                  <a:cubicBezTo>
                    <a:pt x="882" y="1119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2"/>
            <p:cNvSpPr/>
            <p:nvPr/>
          </p:nvSpPr>
          <p:spPr>
            <a:xfrm>
              <a:off x="1627575" y="2101875"/>
              <a:ext cx="28000" cy="28300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70" y="1132"/>
                    <a:pt x="1120" y="870"/>
                    <a:pt x="1120" y="560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2"/>
            <p:cNvSpPr/>
            <p:nvPr/>
          </p:nvSpPr>
          <p:spPr>
            <a:xfrm>
              <a:off x="1627375" y="1980425"/>
              <a:ext cx="33250" cy="28350"/>
            </a:xfrm>
            <a:custGeom>
              <a:rect b="b" l="l" r="r" t="t"/>
              <a:pathLst>
                <a:path extrusionOk="0" h="1134" w="1330">
                  <a:moveTo>
                    <a:pt x="568" y="1"/>
                  </a:moveTo>
                  <a:cubicBezTo>
                    <a:pt x="258" y="1"/>
                    <a:pt x="8" y="263"/>
                    <a:pt x="8" y="572"/>
                  </a:cubicBezTo>
                  <a:cubicBezTo>
                    <a:pt x="0" y="910"/>
                    <a:pt x="280" y="1133"/>
                    <a:pt x="572" y="1133"/>
                  </a:cubicBezTo>
                  <a:cubicBezTo>
                    <a:pt x="713" y="1133"/>
                    <a:pt x="857" y="1081"/>
                    <a:pt x="973" y="965"/>
                  </a:cubicBezTo>
                  <a:cubicBezTo>
                    <a:pt x="1330" y="608"/>
                    <a:pt x="1068" y="1"/>
                    <a:pt x="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2"/>
            <p:cNvSpPr/>
            <p:nvPr/>
          </p:nvSpPr>
          <p:spPr>
            <a:xfrm>
              <a:off x="1627575" y="1859275"/>
              <a:ext cx="28000" cy="28325"/>
            </a:xfrm>
            <a:custGeom>
              <a:rect b="b" l="l" r="r" t="t"/>
              <a:pathLst>
                <a:path extrusionOk="0" h="1133" w="1120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70" y="1132"/>
                    <a:pt x="1120" y="870"/>
                    <a:pt x="1120" y="561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2"/>
            <p:cNvSpPr/>
            <p:nvPr/>
          </p:nvSpPr>
          <p:spPr>
            <a:xfrm>
              <a:off x="1627575" y="1738150"/>
              <a:ext cx="28000" cy="28000"/>
            </a:xfrm>
            <a:custGeom>
              <a:rect b="b" l="l" r="r" t="t"/>
              <a:pathLst>
                <a:path extrusionOk="0" h="1120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19"/>
                    <a:pt x="560" y="1119"/>
                  </a:cubicBezTo>
                  <a:cubicBezTo>
                    <a:pt x="870" y="1119"/>
                    <a:pt x="1120" y="869"/>
                    <a:pt x="1120" y="560"/>
                  </a:cubicBezTo>
                  <a:cubicBezTo>
                    <a:pt x="1120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2"/>
            <p:cNvSpPr/>
            <p:nvPr/>
          </p:nvSpPr>
          <p:spPr>
            <a:xfrm>
              <a:off x="1742475" y="2101875"/>
              <a:ext cx="28300" cy="28300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2"/>
            <p:cNvSpPr/>
            <p:nvPr/>
          </p:nvSpPr>
          <p:spPr>
            <a:xfrm>
              <a:off x="1742475" y="198042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910"/>
                    <a:pt x="277" y="1133"/>
                    <a:pt x="566" y="1133"/>
                  </a:cubicBezTo>
                  <a:cubicBezTo>
                    <a:pt x="706" y="1133"/>
                    <a:pt x="848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2"/>
            <p:cNvSpPr/>
            <p:nvPr/>
          </p:nvSpPr>
          <p:spPr>
            <a:xfrm>
              <a:off x="1742475" y="1859275"/>
              <a:ext cx="28300" cy="28325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1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2"/>
            <p:cNvSpPr/>
            <p:nvPr/>
          </p:nvSpPr>
          <p:spPr>
            <a:xfrm>
              <a:off x="1742475" y="1738150"/>
              <a:ext cx="28300" cy="28000"/>
            </a:xfrm>
            <a:custGeom>
              <a:rect b="b" l="l" r="r" t="t"/>
              <a:pathLst>
                <a:path extrusionOk="0" h="1120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19"/>
                    <a:pt x="560" y="1119"/>
                  </a:cubicBezTo>
                  <a:cubicBezTo>
                    <a:pt x="881" y="1119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2"/>
            <p:cNvSpPr/>
            <p:nvPr/>
          </p:nvSpPr>
          <p:spPr>
            <a:xfrm>
              <a:off x="949800" y="2101875"/>
              <a:ext cx="33075" cy="28125"/>
            </a:xfrm>
            <a:custGeom>
              <a:rect b="b" l="l" r="r" t="t"/>
              <a:pathLst>
                <a:path extrusionOk="0" h="1125" w="1323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900"/>
                    <a:pt x="282" y="1125"/>
                    <a:pt x="574" y="1125"/>
                  </a:cubicBezTo>
                  <a:cubicBezTo>
                    <a:pt x="711" y="1125"/>
                    <a:pt x="851" y="1075"/>
                    <a:pt x="965" y="965"/>
                  </a:cubicBezTo>
                  <a:cubicBezTo>
                    <a:pt x="1322" y="608"/>
                    <a:pt x="106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2"/>
            <p:cNvSpPr/>
            <p:nvPr/>
          </p:nvSpPr>
          <p:spPr>
            <a:xfrm>
              <a:off x="949800" y="198042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910"/>
                    <a:pt x="277" y="1133"/>
                    <a:pt x="567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2"/>
            <p:cNvSpPr/>
            <p:nvPr/>
          </p:nvSpPr>
          <p:spPr>
            <a:xfrm>
              <a:off x="949800" y="185927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907"/>
                    <a:pt x="278" y="1133"/>
                    <a:pt x="569" y="1133"/>
                  </a:cubicBezTo>
                  <a:cubicBezTo>
                    <a:pt x="708" y="1133"/>
                    <a:pt x="850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2"/>
            <p:cNvSpPr/>
            <p:nvPr/>
          </p:nvSpPr>
          <p:spPr>
            <a:xfrm>
              <a:off x="949800" y="1738125"/>
              <a:ext cx="33000" cy="28050"/>
            </a:xfrm>
            <a:custGeom>
              <a:rect b="b" l="l" r="r" t="t"/>
              <a:pathLst>
                <a:path extrusionOk="0" h="1122" w="1320">
                  <a:moveTo>
                    <a:pt x="575" y="1"/>
                  </a:moveTo>
                  <a:cubicBezTo>
                    <a:pt x="570" y="1"/>
                    <a:pt x="565" y="1"/>
                    <a:pt x="560" y="1"/>
                  </a:cubicBezTo>
                  <a:cubicBezTo>
                    <a:pt x="251" y="1"/>
                    <a:pt x="1" y="251"/>
                    <a:pt x="1" y="561"/>
                  </a:cubicBezTo>
                  <a:cubicBezTo>
                    <a:pt x="1" y="898"/>
                    <a:pt x="277" y="1122"/>
                    <a:pt x="567" y="1122"/>
                  </a:cubicBezTo>
                  <a:cubicBezTo>
                    <a:pt x="706" y="1122"/>
                    <a:pt x="849" y="1070"/>
                    <a:pt x="965" y="954"/>
                  </a:cubicBezTo>
                  <a:cubicBezTo>
                    <a:pt x="1319" y="612"/>
                    <a:pt x="1065" y="1"/>
                    <a:pt x="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2"/>
            <p:cNvSpPr/>
            <p:nvPr/>
          </p:nvSpPr>
          <p:spPr>
            <a:xfrm>
              <a:off x="1064700" y="2101875"/>
              <a:ext cx="28300" cy="28300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2"/>
            <p:cNvSpPr/>
            <p:nvPr/>
          </p:nvSpPr>
          <p:spPr>
            <a:xfrm>
              <a:off x="1065000" y="1980425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910"/>
                    <a:pt x="277" y="1133"/>
                    <a:pt x="567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6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2"/>
            <p:cNvSpPr/>
            <p:nvPr/>
          </p:nvSpPr>
          <p:spPr>
            <a:xfrm>
              <a:off x="1064700" y="1859275"/>
              <a:ext cx="28300" cy="28325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2"/>
            <p:cNvSpPr/>
            <p:nvPr/>
          </p:nvSpPr>
          <p:spPr>
            <a:xfrm>
              <a:off x="1064700" y="1738150"/>
              <a:ext cx="28300" cy="28000"/>
            </a:xfrm>
            <a:custGeom>
              <a:rect b="b" l="l" r="r" t="t"/>
              <a:pathLst>
                <a:path extrusionOk="0" h="1120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19"/>
                    <a:pt x="572" y="1119"/>
                  </a:cubicBezTo>
                  <a:cubicBezTo>
                    <a:pt x="882" y="1119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2"/>
            <p:cNvSpPr/>
            <p:nvPr/>
          </p:nvSpPr>
          <p:spPr>
            <a:xfrm>
              <a:off x="1179900" y="2101875"/>
              <a:ext cx="32775" cy="28125"/>
            </a:xfrm>
            <a:custGeom>
              <a:rect b="b" l="l" r="r" t="t"/>
              <a:pathLst>
                <a:path extrusionOk="0" h="1125" w="1311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900"/>
                    <a:pt x="281" y="1125"/>
                    <a:pt x="570" y="1125"/>
                  </a:cubicBezTo>
                  <a:cubicBezTo>
                    <a:pt x="705" y="1125"/>
                    <a:pt x="843" y="1075"/>
                    <a:pt x="953" y="965"/>
                  </a:cubicBezTo>
                  <a:cubicBezTo>
                    <a:pt x="1310" y="608"/>
                    <a:pt x="106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2"/>
            <p:cNvSpPr/>
            <p:nvPr/>
          </p:nvSpPr>
          <p:spPr>
            <a:xfrm>
              <a:off x="1179900" y="198042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910"/>
                    <a:pt x="277" y="1133"/>
                    <a:pt x="566" y="1133"/>
                  </a:cubicBezTo>
                  <a:cubicBezTo>
                    <a:pt x="706" y="1133"/>
                    <a:pt x="849" y="1081"/>
                    <a:pt x="965" y="965"/>
                  </a:cubicBezTo>
                  <a:cubicBezTo>
                    <a:pt x="1322" y="608"/>
                    <a:pt x="106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2"/>
            <p:cNvSpPr/>
            <p:nvPr/>
          </p:nvSpPr>
          <p:spPr>
            <a:xfrm>
              <a:off x="1179900" y="185927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907"/>
                    <a:pt x="278" y="1133"/>
                    <a:pt x="568" y="1133"/>
                  </a:cubicBezTo>
                  <a:cubicBezTo>
                    <a:pt x="707" y="1133"/>
                    <a:pt x="849" y="1081"/>
                    <a:pt x="965" y="965"/>
                  </a:cubicBezTo>
                  <a:cubicBezTo>
                    <a:pt x="1322" y="608"/>
                    <a:pt x="106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2"/>
            <p:cNvSpPr/>
            <p:nvPr/>
          </p:nvSpPr>
          <p:spPr>
            <a:xfrm>
              <a:off x="1179900" y="1738125"/>
              <a:ext cx="32675" cy="28050"/>
            </a:xfrm>
            <a:custGeom>
              <a:rect b="b" l="l" r="r" t="t"/>
              <a:pathLst>
                <a:path extrusionOk="0" h="1122" w="1307">
                  <a:moveTo>
                    <a:pt x="574" y="1"/>
                  </a:moveTo>
                  <a:cubicBezTo>
                    <a:pt x="569" y="1"/>
                    <a:pt x="565" y="1"/>
                    <a:pt x="560" y="1"/>
                  </a:cubicBezTo>
                  <a:cubicBezTo>
                    <a:pt x="250" y="1"/>
                    <a:pt x="0" y="251"/>
                    <a:pt x="0" y="561"/>
                  </a:cubicBezTo>
                  <a:cubicBezTo>
                    <a:pt x="0" y="898"/>
                    <a:pt x="277" y="1122"/>
                    <a:pt x="563" y="1122"/>
                  </a:cubicBezTo>
                  <a:cubicBezTo>
                    <a:pt x="701" y="1122"/>
                    <a:pt x="841" y="1070"/>
                    <a:pt x="953" y="954"/>
                  </a:cubicBezTo>
                  <a:cubicBezTo>
                    <a:pt x="1307" y="612"/>
                    <a:pt x="1065" y="1"/>
                    <a:pt x="5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2"/>
            <p:cNvSpPr/>
            <p:nvPr/>
          </p:nvSpPr>
          <p:spPr>
            <a:xfrm>
              <a:off x="1294800" y="2101875"/>
              <a:ext cx="33050" cy="28125"/>
            </a:xfrm>
            <a:custGeom>
              <a:rect b="b" l="l" r="r" t="t"/>
              <a:pathLst>
                <a:path extrusionOk="0" h="1125" w="132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900"/>
                    <a:pt x="281" y="1125"/>
                    <a:pt x="573" y="1125"/>
                  </a:cubicBezTo>
                  <a:cubicBezTo>
                    <a:pt x="711" y="1125"/>
                    <a:pt x="850" y="1075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2"/>
            <p:cNvSpPr/>
            <p:nvPr/>
          </p:nvSpPr>
          <p:spPr>
            <a:xfrm>
              <a:off x="1294800" y="198042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910"/>
                    <a:pt x="277" y="1133"/>
                    <a:pt x="566" y="1133"/>
                  </a:cubicBezTo>
                  <a:cubicBezTo>
                    <a:pt x="706" y="1133"/>
                    <a:pt x="848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2"/>
            <p:cNvSpPr/>
            <p:nvPr/>
          </p:nvSpPr>
          <p:spPr>
            <a:xfrm>
              <a:off x="1294800" y="1859275"/>
              <a:ext cx="33050" cy="28350"/>
            </a:xfrm>
            <a:custGeom>
              <a:rect b="b" l="l" r="r" t="t"/>
              <a:pathLst>
                <a:path extrusionOk="0" h="1134" w="132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907"/>
                    <a:pt x="278" y="1133"/>
                    <a:pt x="568" y="1133"/>
                  </a:cubicBezTo>
                  <a:cubicBezTo>
                    <a:pt x="707" y="1133"/>
                    <a:pt x="849" y="1081"/>
                    <a:pt x="965" y="965"/>
                  </a:cubicBezTo>
                  <a:cubicBezTo>
                    <a:pt x="1322" y="608"/>
                    <a:pt x="107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2"/>
            <p:cNvSpPr/>
            <p:nvPr/>
          </p:nvSpPr>
          <p:spPr>
            <a:xfrm>
              <a:off x="1294800" y="1738150"/>
              <a:ext cx="33050" cy="28025"/>
            </a:xfrm>
            <a:custGeom>
              <a:rect b="b" l="l" r="r" t="t"/>
              <a:pathLst>
                <a:path extrusionOk="0" h="1121" w="132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97"/>
                    <a:pt x="277" y="1121"/>
                    <a:pt x="566" y="1121"/>
                  </a:cubicBezTo>
                  <a:cubicBezTo>
                    <a:pt x="706" y="1121"/>
                    <a:pt x="848" y="1069"/>
                    <a:pt x="965" y="953"/>
                  </a:cubicBezTo>
                  <a:cubicBezTo>
                    <a:pt x="1322" y="607"/>
                    <a:pt x="107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2" name="Google Shape;1462;p42"/>
          <p:cNvSpPr/>
          <p:nvPr/>
        </p:nvSpPr>
        <p:spPr>
          <a:xfrm>
            <a:off x="644475" y="3482700"/>
            <a:ext cx="3804900" cy="855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29"/>
          <p:cNvSpPr txBox="1"/>
          <p:nvPr>
            <p:ph type="title"/>
          </p:nvPr>
        </p:nvSpPr>
        <p:spPr>
          <a:xfrm>
            <a:off x="758850" y="443750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Group members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27" name="Google Shape;1327;p29"/>
          <p:cNvSpPr txBox="1"/>
          <p:nvPr>
            <p:ph idx="1" type="body"/>
          </p:nvPr>
        </p:nvSpPr>
        <p:spPr>
          <a:xfrm>
            <a:off x="758850" y="2148300"/>
            <a:ext cx="2495100" cy="8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Fernando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ARIFD2001</a:t>
            </a:r>
            <a:endParaRPr sz="1600"/>
          </a:p>
        </p:txBody>
      </p:sp>
      <p:sp>
        <p:nvSpPr>
          <p:cNvPr id="1328" name="Google Shape;1328;p29"/>
          <p:cNvSpPr txBox="1"/>
          <p:nvPr>
            <p:ph idx="1" type="body"/>
          </p:nvPr>
        </p:nvSpPr>
        <p:spPr>
          <a:xfrm>
            <a:off x="3324450" y="2148300"/>
            <a:ext cx="2495100" cy="8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Quang Minh Dinh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DINQD2003</a:t>
            </a:r>
            <a:endParaRPr sz="1600"/>
          </a:p>
        </p:txBody>
      </p:sp>
      <p:sp>
        <p:nvSpPr>
          <p:cNvPr id="1329" name="Google Shape;1329;p29"/>
          <p:cNvSpPr txBox="1"/>
          <p:nvPr>
            <p:ph idx="1" type="body"/>
          </p:nvPr>
        </p:nvSpPr>
        <p:spPr>
          <a:xfrm>
            <a:off x="5954100" y="2148300"/>
            <a:ext cx="2495100" cy="8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Yoltic Alba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ALBYD1903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3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p30"/>
          <p:cNvSpPr txBox="1"/>
          <p:nvPr>
            <p:ph type="title"/>
          </p:nvPr>
        </p:nvSpPr>
        <p:spPr>
          <a:xfrm>
            <a:off x="758775" y="368825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Introduction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35" name="Google Shape;133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425" y="1242839"/>
            <a:ext cx="7570999" cy="313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Google Shape;1340;p31"/>
          <p:cNvSpPr txBox="1"/>
          <p:nvPr/>
        </p:nvSpPr>
        <p:spPr>
          <a:xfrm>
            <a:off x="2799275" y="466000"/>
            <a:ext cx="2821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Background</a:t>
            </a:r>
            <a:endParaRPr sz="26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41" name="Google Shape;1341;p31"/>
          <p:cNvSpPr txBox="1"/>
          <p:nvPr/>
        </p:nvSpPr>
        <p:spPr>
          <a:xfrm>
            <a:off x="510650" y="1676300"/>
            <a:ext cx="3488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</a:pPr>
            <a:r>
              <a:rPr lang="en" sz="1600">
                <a:latin typeface="Nanum Gothic"/>
                <a:ea typeface="Nanum Gothic"/>
                <a:cs typeface="Nanum Gothic"/>
                <a:sym typeface="Nanum Gothic"/>
              </a:rPr>
              <a:t>Augmented reality</a:t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</a:pPr>
            <a:r>
              <a:rPr lang="en" sz="1600">
                <a:latin typeface="Nanum Gothic"/>
                <a:ea typeface="Nanum Gothic"/>
                <a:cs typeface="Nanum Gothic"/>
                <a:sym typeface="Nanum Gothic"/>
              </a:rPr>
              <a:t>Research progress of hand landmarks localization</a:t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42" name="Google Shape;13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1325" y="1410147"/>
            <a:ext cx="4130150" cy="232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32"/>
          <p:cNvSpPr txBox="1"/>
          <p:nvPr>
            <p:ph type="title"/>
          </p:nvPr>
        </p:nvSpPr>
        <p:spPr>
          <a:xfrm>
            <a:off x="758850" y="443750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Objective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48" name="Google Shape;1348;p32"/>
          <p:cNvSpPr txBox="1"/>
          <p:nvPr>
            <p:ph idx="1" type="body"/>
          </p:nvPr>
        </p:nvSpPr>
        <p:spPr>
          <a:xfrm>
            <a:off x="975350" y="1148551"/>
            <a:ext cx="7193400" cy="35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Create an app that helps the users to visualize how a wristband looks on their wrists.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p33"/>
          <p:cNvSpPr txBox="1"/>
          <p:nvPr>
            <p:ph type="title"/>
          </p:nvPr>
        </p:nvSpPr>
        <p:spPr>
          <a:xfrm>
            <a:off x="758850" y="443750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Methodology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54" name="Google Shape;135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57575"/>
            <a:ext cx="9144003" cy="1714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34"/>
          <p:cNvSpPr txBox="1"/>
          <p:nvPr>
            <p:ph type="title"/>
          </p:nvPr>
        </p:nvSpPr>
        <p:spPr>
          <a:xfrm>
            <a:off x="758850" y="443750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Hand Recognition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60" name="Google Shape;136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850" y="1450074"/>
            <a:ext cx="2483175" cy="248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1" name="Google Shape;1361;p34"/>
          <p:cNvSpPr txBox="1"/>
          <p:nvPr>
            <p:ph idx="1" type="body"/>
          </p:nvPr>
        </p:nvSpPr>
        <p:spPr>
          <a:xfrm>
            <a:off x="783925" y="3933250"/>
            <a:ext cx="2433000" cy="5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/>
              <a:t>HSV colours extraction</a:t>
            </a:r>
            <a:endParaRPr i="1" sz="1500"/>
          </a:p>
        </p:txBody>
      </p:sp>
      <p:pic>
        <p:nvPicPr>
          <p:cNvPr id="1362" name="Google Shape;136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550" y="1255600"/>
            <a:ext cx="3724275" cy="122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3" name="Google Shape;136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0687" y="3161675"/>
            <a:ext cx="4089999" cy="98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4" name="Google Shape;1364;p34"/>
          <p:cNvSpPr txBox="1"/>
          <p:nvPr>
            <p:ph idx="1" type="body"/>
          </p:nvPr>
        </p:nvSpPr>
        <p:spPr>
          <a:xfrm>
            <a:off x="4463131" y="2566800"/>
            <a:ext cx="3545100" cy="5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/>
              <a:t>Viola-Jones (Haar Cascade) algorithm</a:t>
            </a:r>
            <a:endParaRPr i="1" sz="1500"/>
          </a:p>
        </p:txBody>
      </p:sp>
      <p:sp>
        <p:nvSpPr>
          <p:cNvPr id="1365" name="Google Shape;1365;p34"/>
          <p:cNvSpPr txBox="1"/>
          <p:nvPr>
            <p:ph idx="1" type="body"/>
          </p:nvPr>
        </p:nvSpPr>
        <p:spPr>
          <a:xfrm>
            <a:off x="4463131" y="4233950"/>
            <a:ext cx="3545100" cy="5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/>
              <a:t>Background subtraction</a:t>
            </a:r>
            <a:endParaRPr i="1"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35"/>
          <p:cNvSpPr txBox="1"/>
          <p:nvPr>
            <p:ph type="title"/>
          </p:nvPr>
        </p:nvSpPr>
        <p:spPr>
          <a:xfrm>
            <a:off x="758850" y="443750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Hand Recognition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71" name="Google Shape;137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400" y="1200025"/>
            <a:ext cx="4594499" cy="330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2" name="Google Shape;137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6425" y="1546225"/>
            <a:ext cx="3621350" cy="2611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36"/>
          <p:cNvSpPr txBox="1"/>
          <p:nvPr>
            <p:ph type="title"/>
          </p:nvPr>
        </p:nvSpPr>
        <p:spPr>
          <a:xfrm>
            <a:off x="758850" y="443750"/>
            <a:ext cx="7626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Hand Landmarks Localization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78" name="Google Shape;1378;p36"/>
          <p:cNvPicPr preferRelativeResize="0"/>
          <p:nvPr/>
        </p:nvPicPr>
        <p:blipFill rotWithShape="1">
          <a:blip r:embed="rId3">
            <a:alphaModFix/>
          </a:blip>
          <a:srcRect b="6264" l="0" r="3474" t="3073"/>
          <a:stretch/>
        </p:blipFill>
        <p:spPr>
          <a:xfrm>
            <a:off x="321400" y="1474875"/>
            <a:ext cx="3892550" cy="2119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9" name="Google Shape;137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2675" y="1284150"/>
            <a:ext cx="4209100" cy="257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amera Mechanics Workshop by Slidesgo">
  <a:themeElements>
    <a:clrScheme name="Simple Light">
      <a:dk1>
        <a:srgbClr val="404040"/>
      </a:dk1>
      <a:lt1>
        <a:srgbClr val="FFFFFF"/>
      </a:lt1>
      <a:dk2>
        <a:srgbClr val="808080"/>
      </a:dk2>
      <a:lt2>
        <a:srgbClr val="BDBDBD"/>
      </a:lt2>
      <a:accent1>
        <a:srgbClr val="404040"/>
      </a:accent1>
      <a:accent2>
        <a:srgbClr val="565656"/>
      </a:accent2>
      <a:accent3>
        <a:srgbClr val="808080"/>
      </a:accent3>
      <a:accent4>
        <a:srgbClr val="BDBDBD"/>
      </a:accent4>
      <a:accent5>
        <a:srgbClr val="E0E0E0"/>
      </a:accent5>
      <a:accent6>
        <a:srgbClr val="FFFFFF"/>
      </a:accent6>
      <a:hlink>
        <a:srgbClr val="4040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